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03" r:id="rId1"/>
  </p:sldMasterIdLst>
  <p:notesMasterIdLst>
    <p:notesMasterId r:id="rId25"/>
  </p:notesMasterIdLst>
  <p:handoutMasterIdLst>
    <p:handoutMasterId r:id="rId26"/>
  </p:handoutMasterIdLst>
  <p:sldIdLst>
    <p:sldId id="266" r:id="rId2"/>
    <p:sldId id="280" r:id="rId3"/>
    <p:sldId id="268" r:id="rId4"/>
    <p:sldId id="269" r:id="rId5"/>
    <p:sldId id="270" r:id="rId6"/>
    <p:sldId id="271" r:id="rId7"/>
    <p:sldId id="272" r:id="rId8"/>
    <p:sldId id="273" r:id="rId9"/>
    <p:sldId id="274" r:id="rId10"/>
    <p:sldId id="275" r:id="rId11"/>
    <p:sldId id="276" r:id="rId12"/>
    <p:sldId id="277" r:id="rId13"/>
    <p:sldId id="278" r:id="rId14"/>
    <p:sldId id="279" r:id="rId15"/>
    <p:sldId id="281" r:id="rId16"/>
    <p:sldId id="287" r:id="rId17"/>
    <p:sldId id="288" r:id="rId18"/>
    <p:sldId id="289" r:id="rId19"/>
    <p:sldId id="282" r:id="rId20"/>
    <p:sldId id="283" r:id="rId21"/>
    <p:sldId id="284" r:id="rId22"/>
    <p:sldId id="285" r:id="rId23"/>
    <p:sldId id="286" r:id="rId24"/>
  </p:sldIdLst>
  <p:sldSz cx="12192000" cy="6858000"/>
  <p:notesSz cx="6858000" cy="9144000"/>
  <p:custDataLst>
    <p:tags r:id="rId27"/>
  </p:custDataLst>
  <p:defaultTextStyle>
    <a:defPPr rtl="0">
      <a:defRPr lang="es-e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1692" autoAdjust="0"/>
  </p:normalViewPr>
  <p:slideViewPr>
    <p:cSldViewPr snapToGrid="0">
      <p:cViewPr>
        <p:scale>
          <a:sx n="75" d="100"/>
          <a:sy n="75" d="100"/>
        </p:scale>
        <p:origin x="1896" y="9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78"/>
    </p:cViewPr>
  </p:sorterViewPr>
  <p:notesViewPr>
    <p:cSldViewPr snapToGrid="0">
      <p:cViewPr varScale="1">
        <p:scale>
          <a:sx n="96" d="100"/>
          <a:sy n="96" d="100"/>
        </p:scale>
        <p:origin x="248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F94951-8E19-4F46-A3D5-6A9CE9845B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Date Placeholder 2">
            <a:extLst>
              <a:ext uri="{FF2B5EF4-FFF2-40B4-BE49-F238E27FC236}">
                <a16:creationId xmlns:a16="http://schemas.microsoft.com/office/drawing/2014/main" id="{A0C4DFF2-490F-4456-ACA3-2783D1D023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31440-2D9D-4FF8-BA2A-69289730A05B}" type="datetime1">
              <a:rPr lang="es-ES" smtClean="0"/>
              <a:t>04/01/2019</a:t>
            </a:fld>
            <a:endParaRPr lang="es-ES" dirty="0"/>
          </a:p>
        </p:txBody>
      </p:sp>
      <p:sp>
        <p:nvSpPr>
          <p:cNvPr id="4" name="Footer Placeholder 3">
            <a:extLst>
              <a:ext uri="{FF2B5EF4-FFF2-40B4-BE49-F238E27FC236}">
                <a16:creationId xmlns:a16="http://schemas.microsoft.com/office/drawing/2014/main" id="{3297CC01-1CF7-46F7-B45F-79F80074B5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Slide Number Placeholder 4">
            <a:extLst>
              <a:ext uri="{FF2B5EF4-FFF2-40B4-BE49-F238E27FC236}">
                <a16:creationId xmlns:a16="http://schemas.microsoft.com/office/drawing/2014/main" id="{E4D16A54-6709-47CF-B9C0-0D4C030789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53F2B3-469D-4A34-ACB5-8CE689EEA024}" type="slidenum">
              <a:rPr lang="es-ES" smtClean="0"/>
              <a:t>‹Nº›</a:t>
            </a:fld>
            <a:endParaRPr lang="es-ES" dirty="0"/>
          </a:p>
        </p:txBody>
      </p:sp>
    </p:spTree>
    <p:extLst>
      <p:ext uri="{BB962C8B-B14F-4D97-AF65-F5344CB8AC3E}">
        <p14:creationId xmlns:p14="http://schemas.microsoft.com/office/powerpoint/2010/main" val="24974849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6C2E7044-5B15-FA4C-9782-C6B151F1EB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rtl="0">
              <a:defRPr/>
            </a:pPr>
            <a:endParaRPr lang="es-ES" noProof="0" dirty="0"/>
          </a:p>
        </p:txBody>
      </p:sp>
      <p:sp>
        <p:nvSpPr>
          <p:cNvPr id="3" name="Marcador de fecha 2">
            <a:extLst>
              <a:ext uri="{FF2B5EF4-FFF2-40B4-BE49-F238E27FC236}">
                <a16:creationId xmlns:a16="http://schemas.microsoft.com/office/drawing/2014/main" id="{8AA53036-4AE1-7E49-97D2-94AA00F6E75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B80418F-41B8-4CF0-8F4E-FBBD429AD21D}" type="datetime1">
              <a:rPr lang="es-ES" smtClean="0"/>
              <a:pPr>
                <a:defRPr/>
              </a:pPr>
              <a:t>04/01/2019</a:t>
            </a:fld>
            <a:endParaRPr lang="es-ES" dirty="0"/>
          </a:p>
        </p:txBody>
      </p:sp>
      <p:sp>
        <p:nvSpPr>
          <p:cNvPr id="4" name="Marcador de imagen de diapositiva 3">
            <a:extLst>
              <a:ext uri="{FF2B5EF4-FFF2-40B4-BE49-F238E27FC236}">
                <a16:creationId xmlns:a16="http://schemas.microsoft.com/office/drawing/2014/main" id="{55C5920D-E95B-1B46-A8F5-40BB123892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rtl="0"/>
            <a:endParaRPr lang="es-ES" noProof="0" dirty="0"/>
          </a:p>
        </p:txBody>
      </p:sp>
      <p:sp>
        <p:nvSpPr>
          <p:cNvPr id="5" name="Marcador de posición de notas 4">
            <a:extLst>
              <a:ext uri="{FF2B5EF4-FFF2-40B4-BE49-F238E27FC236}">
                <a16:creationId xmlns:a16="http://schemas.microsoft.com/office/drawing/2014/main" id="{011DE339-DD0D-2F48-A65E-308B602EA9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a:extLst>
              <a:ext uri="{FF2B5EF4-FFF2-40B4-BE49-F238E27FC236}">
                <a16:creationId xmlns:a16="http://schemas.microsoft.com/office/drawing/2014/main" id="{BD9DED5C-BFE0-1546-AA70-83FF5B6852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rtl="0">
              <a:defRPr/>
            </a:pPr>
            <a:endParaRPr lang="es-ES" noProof="0" dirty="0"/>
          </a:p>
        </p:txBody>
      </p:sp>
      <p:sp>
        <p:nvSpPr>
          <p:cNvPr id="7" name="Marcador de posición de número de diapositiva 6">
            <a:extLst>
              <a:ext uri="{FF2B5EF4-FFF2-40B4-BE49-F238E27FC236}">
                <a16:creationId xmlns:a16="http://schemas.microsoft.com/office/drawing/2014/main" id="{4B0BEBCA-E264-5B4B-A376-4233BDA63C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rtl="0">
              <a:defRPr/>
            </a:pPr>
            <a:fld id="{1CC06776-B046-B547-9777-FBDFF889AFA6}" type="slidenum">
              <a:rPr lang="es-ES" noProof="0" smtClean="0"/>
              <a:pPr rtl="0">
                <a:defRPr/>
              </a:pPr>
              <a:t>‹Nº›</a:t>
            </a:fld>
            <a:endParaRPr lang="es-ES" noProof="0"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Marcador de posición de imagen de diapositiva 1">
            <a:extLst>
              <a:ext uri="{FF2B5EF4-FFF2-40B4-BE49-F238E27FC236}">
                <a16:creationId xmlns:a16="http://schemas.microsoft.com/office/drawing/2014/main" id="{5EB2BDD0-298C-524D-BD6A-B0F14C7C85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Marcador de posición de notas 2">
            <a:extLst>
              <a:ext uri="{FF2B5EF4-FFF2-40B4-BE49-F238E27FC236}">
                <a16:creationId xmlns:a16="http://schemas.microsoft.com/office/drawing/2014/main" id="{0EAFD3ED-7525-8D47-9F3F-E029467633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rtlCol="0" anchor="t" anchorCtr="0" compatLnSpc="1">
            <a:prstTxWarp prst="textNoShape">
              <a:avLst/>
            </a:prstTxWarp>
          </a:bodyPr>
          <a:lstStyle/>
          <a:p>
            <a:pPr rtl="0" eaLnBrk="1" hangingPunct="1">
              <a:spcBef>
                <a:spcPct val="0"/>
              </a:spcBef>
            </a:pPr>
            <a:endParaRPr lang="es-ES" altLang="en-US" noProof="0" dirty="0"/>
          </a:p>
        </p:txBody>
      </p:sp>
      <p:sp>
        <p:nvSpPr>
          <p:cNvPr id="29699" name="Marcador de posición de número de diapositiva 3">
            <a:extLst>
              <a:ext uri="{FF2B5EF4-FFF2-40B4-BE49-F238E27FC236}">
                <a16:creationId xmlns:a16="http://schemas.microsoft.com/office/drawing/2014/main" id="{0336D17D-058E-6C40-84BE-A2F4A78966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rtlCol="0"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rtl="0" fontAlgn="base">
              <a:spcBef>
                <a:spcPct val="0"/>
              </a:spcBef>
              <a:spcAft>
                <a:spcPct val="0"/>
              </a:spcAft>
            </a:pPr>
            <a:fld id="{8F303196-5C5A-034D-9764-0B38F38D2FD5}" type="slidenum">
              <a:rPr lang="es-ES" altLang="en-US" smtClean="0"/>
              <a:pPr fontAlgn="base">
                <a:spcBef>
                  <a:spcPct val="0"/>
                </a:spcBef>
                <a:spcAft>
                  <a:spcPct val="0"/>
                </a:spcAft>
              </a:pPr>
              <a:t>1</a:t>
            </a:fld>
            <a:endParaRPr lang="es-E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Opción de diapositiva de título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5E6520E-2CCF-A84A-B040-7E326394690D}"/>
              </a:ext>
            </a:extLst>
          </p:cNvPr>
          <p:cNvSpPr/>
          <p:nvPr userDrawn="1"/>
        </p:nvSpPr>
        <p:spPr>
          <a:xfrm>
            <a:off x="0" y="0"/>
            <a:ext cx="1219200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5" name="Elipse 4">
            <a:extLst>
              <a:ext uri="{FF2B5EF4-FFF2-40B4-BE49-F238E27FC236}">
                <a16:creationId xmlns:a16="http://schemas.microsoft.com/office/drawing/2014/main" id="{5EC5C60C-DA96-9941-8768-7A13FD301352}"/>
              </a:ext>
            </a:extLst>
          </p:cNvPr>
          <p:cNvSpPr/>
          <p:nvPr userDrawn="1"/>
        </p:nvSpPr>
        <p:spPr>
          <a:xfrm>
            <a:off x="335121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grpSp>
        <p:nvGrpSpPr>
          <p:cNvPr id="9" name="Grupo 8">
            <a:extLst>
              <a:ext uri="{FF2B5EF4-FFF2-40B4-BE49-F238E27FC236}">
                <a16:creationId xmlns:a16="http://schemas.microsoft.com/office/drawing/2014/main" id="{448EF677-8D00-E24F-94C5-F01E3BF9186F}"/>
              </a:ext>
            </a:extLst>
          </p:cNvPr>
          <p:cNvGrpSpPr/>
          <p:nvPr userDrawn="1"/>
        </p:nvGrpSpPr>
        <p:grpSpPr>
          <a:xfrm>
            <a:off x="5703147" y="3346450"/>
            <a:ext cx="785707" cy="192088"/>
            <a:chOff x="5696373" y="3346450"/>
            <a:chExt cx="785707" cy="192088"/>
          </a:xfrm>
        </p:grpSpPr>
        <p:sp>
          <p:nvSpPr>
            <p:cNvPr id="6" name="Elipse 5">
              <a:extLst>
                <a:ext uri="{FF2B5EF4-FFF2-40B4-BE49-F238E27FC236}">
                  <a16:creationId xmlns:a16="http://schemas.microsoft.com/office/drawing/2014/main" id="{87D127DC-5439-7542-9F22-AB75514DF8A2}"/>
                </a:ext>
              </a:extLst>
            </p:cNvPr>
            <p:cNvSpPr/>
            <p:nvPr userDrawn="1"/>
          </p:nvSpPr>
          <p:spPr>
            <a:xfrm>
              <a:off x="5994135" y="3346450"/>
              <a:ext cx="19103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7" name="Elipse 6">
              <a:extLst>
                <a:ext uri="{FF2B5EF4-FFF2-40B4-BE49-F238E27FC236}">
                  <a16:creationId xmlns:a16="http://schemas.microsoft.com/office/drawing/2014/main" id="{255F9312-4008-4345-B887-EE3FEA6CFEAE}"/>
                </a:ext>
              </a:extLst>
            </p:cNvPr>
            <p:cNvSpPr/>
            <p:nvPr userDrawn="1"/>
          </p:nvSpPr>
          <p:spPr>
            <a:xfrm>
              <a:off x="6288088" y="3346450"/>
              <a:ext cx="193992"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8" name="Elipse 7">
              <a:extLst>
                <a:ext uri="{FF2B5EF4-FFF2-40B4-BE49-F238E27FC236}">
                  <a16:creationId xmlns:a16="http://schemas.microsoft.com/office/drawing/2014/main" id="{9CB9E724-D0EE-C746-8056-C90723D0ECBA}"/>
                </a:ext>
              </a:extLst>
            </p:cNvPr>
            <p:cNvSpPr/>
            <p:nvPr userDrawn="1"/>
          </p:nvSpPr>
          <p:spPr>
            <a:xfrm>
              <a:off x="5696373" y="3346450"/>
              <a:ext cx="19484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grpSp>
      <p:sp>
        <p:nvSpPr>
          <p:cNvPr id="2" name="Título 1"/>
          <p:cNvSpPr>
            <a:spLocks noGrp="1"/>
          </p:cNvSpPr>
          <p:nvPr>
            <p:ph type="ctrTitle" hasCustomPrompt="1"/>
          </p:nvPr>
        </p:nvSpPr>
        <p:spPr>
          <a:xfrm>
            <a:off x="4095806" y="1675328"/>
            <a:ext cx="4000388" cy="1332242"/>
          </a:xfrm>
        </p:spPr>
        <p:txBody>
          <a:bodyPr rtlCol="0">
            <a:noAutofit/>
          </a:bodyPr>
          <a:lstStyle>
            <a:lvl1pPr algn="ctr">
              <a:defRPr sz="4200" b="0">
                <a:solidFill>
                  <a:schemeClr val="bg1"/>
                </a:solidFill>
                <a:latin typeface="+mj-lt"/>
                <a:cs typeface="Arial" panose="020B0604020202020204" pitchFamily="34" charset="0"/>
              </a:defRPr>
            </a:lvl1pPr>
          </a:lstStyle>
          <a:p>
            <a:pPr rtl="0"/>
            <a:r>
              <a:rPr lang="es-ES" noProof="0"/>
              <a:t>Haga clic para editar el estilo de título del patrón</a:t>
            </a:r>
          </a:p>
        </p:txBody>
      </p:sp>
      <p:sp>
        <p:nvSpPr>
          <p:cNvPr id="3" name="Subtítulo 2"/>
          <p:cNvSpPr>
            <a:spLocks noGrp="1"/>
          </p:cNvSpPr>
          <p:nvPr>
            <p:ph type="subTitle" idx="1" hasCustomPrompt="1"/>
          </p:nvPr>
        </p:nvSpPr>
        <p:spPr>
          <a:xfrm>
            <a:off x="3696473" y="3862276"/>
            <a:ext cx="4763716" cy="709724"/>
          </a:xfrm>
        </p:spPr>
        <p:txBody>
          <a:bodyPr rtlCol="0" anchor="ctr">
            <a:noAutofit/>
          </a:bodyPr>
          <a:lstStyle>
            <a:lvl1pPr marL="0" indent="0" algn="ctr">
              <a:buNone/>
              <a:defRPr sz="2200" i="1">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Tree>
    <p:extLst>
      <p:ext uri="{BB962C8B-B14F-4D97-AF65-F5344CB8AC3E}">
        <p14:creationId xmlns:p14="http://schemas.microsoft.com/office/powerpoint/2010/main" val="400698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iapositiva de título de página 3">
    <p:bg>
      <p:bgPr>
        <a:blipFill>
          <a:blip r:embed="rId2"/>
          <a:stretch>
            <a:fillRect/>
          </a:stretch>
        </a:blip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1F370304-2217-994C-AAB1-D32CE625EDA7}"/>
              </a:ext>
            </a:extLst>
          </p:cNvPr>
          <p:cNvSpPr/>
          <p:nvPr userDrawn="1"/>
        </p:nvSpPr>
        <p:spPr>
          <a:xfrm>
            <a:off x="542925" y="366523"/>
            <a:ext cx="111252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6" name="Título 1">
            <a:extLst>
              <a:ext uri="{FF2B5EF4-FFF2-40B4-BE49-F238E27FC236}">
                <a16:creationId xmlns:a16="http://schemas.microsoft.com/office/drawing/2014/main" id="{DE9BDE16-B340-7542-9280-7D4837E5A41F}"/>
              </a:ext>
            </a:extLst>
          </p:cNvPr>
          <p:cNvSpPr>
            <a:spLocks noGrp="1"/>
          </p:cNvSpPr>
          <p:nvPr>
            <p:ph type="ctrTitle"/>
          </p:nvPr>
        </p:nvSpPr>
        <p:spPr>
          <a:xfrm>
            <a:off x="1073625" y="461317"/>
            <a:ext cx="10008359" cy="1211047"/>
          </a:xfrm>
        </p:spPr>
        <p:txBody>
          <a:bodyPr rtlCol="0">
            <a:noAutofit/>
          </a:bodyPr>
          <a:lstStyle>
            <a:lvl1pPr marL="0" algn="l">
              <a:defRPr sz="57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7" name="Marcador de texto 9">
            <a:extLst>
              <a:ext uri="{FF2B5EF4-FFF2-40B4-BE49-F238E27FC236}">
                <a16:creationId xmlns:a16="http://schemas.microsoft.com/office/drawing/2014/main" id="{F3504CB2-C36C-4847-80A6-049FBE75C570}"/>
              </a:ext>
            </a:extLst>
          </p:cNvPr>
          <p:cNvSpPr>
            <a:spLocks noGrp="1"/>
          </p:cNvSpPr>
          <p:nvPr>
            <p:ph type="body" sz="quarter" idx="10" hasCustomPrompt="1"/>
          </p:nvPr>
        </p:nvSpPr>
        <p:spPr>
          <a:xfrm>
            <a:off x="1073623" y="1874520"/>
            <a:ext cx="4855845" cy="4360024"/>
          </a:xfrm>
        </p:spPr>
        <p:txBody>
          <a:bodyPr numCol="1" spcCol="182880" rtlCol="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texto 9">
            <a:extLst>
              <a:ext uri="{FF2B5EF4-FFF2-40B4-BE49-F238E27FC236}">
                <a16:creationId xmlns:a16="http://schemas.microsoft.com/office/drawing/2014/main" id="{4765BE69-5D34-4B4C-B9F0-4645314AC87E}"/>
              </a:ext>
            </a:extLst>
          </p:cNvPr>
          <p:cNvSpPr>
            <a:spLocks noGrp="1"/>
          </p:cNvSpPr>
          <p:nvPr>
            <p:ph type="body" sz="quarter" idx="11" hasCustomPrompt="1"/>
          </p:nvPr>
        </p:nvSpPr>
        <p:spPr>
          <a:xfrm>
            <a:off x="6226139" y="1874520"/>
            <a:ext cx="4855845" cy="4360024"/>
          </a:xfrm>
        </p:spPr>
        <p:txBody>
          <a:bodyPr numCol="1" spcCol="182880" rtlCol="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865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iapositiva de título de página 4">
    <p:bg>
      <p:bgPr>
        <a:blipFill>
          <a:blip r:embed="rId2"/>
          <a:stretch>
            <a:fillRect/>
          </a:stretch>
        </a:blip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CA356540-5534-654B-8100-E89AC29DF686}"/>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790507" y="490967"/>
            <a:ext cx="10540101" cy="1211047"/>
          </a:xfrm>
        </p:spPr>
        <p:txBody>
          <a:bodyPr rtlCol="0">
            <a:noAutofit/>
          </a:bodyPr>
          <a:lstStyle>
            <a:lvl1pPr marL="0" algn="ctr">
              <a:defRPr sz="5700" b="1">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24" name="Marcador de texto 9"/>
          <p:cNvSpPr>
            <a:spLocks noGrp="1"/>
          </p:cNvSpPr>
          <p:nvPr>
            <p:ph type="body" sz="quarter" idx="10" hasCustomPrompt="1"/>
          </p:nvPr>
        </p:nvSpPr>
        <p:spPr>
          <a:xfrm>
            <a:off x="1896643" y="2160676"/>
            <a:ext cx="9433965" cy="1042416"/>
          </a:xfrm>
        </p:spPr>
        <p:txBody>
          <a:bodyPr spcCol="182880" rtlCol="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
        <p:nvSpPr>
          <p:cNvPr id="14" name="Marcador de texto 9"/>
          <p:cNvSpPr>
            <a:spLocks noGrp="1"/>
          </p:cNvSpPr>
          <p:nvPr>
            <p:ph type="body" sz="quarter" idx="22" hasCustomPrompt="1"/>
          </p:nvPr>
        </p:nvSpPr>
        <p:spPr>
          <a:xfrm>
            <a:off x="1896643" y="3557015"/>
            <a:ext cx="9433965" cy="1042416"/>
          </a:xfrm>
        </p:spPr>
        <p:txBody>
          <a:bodyPr spcCol="182880" rtlCol="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
        <p:nvSpPr>
          <p:cNvPr id="15" name="Marcador de texto 9"/>
          <p:cNvSpPr>
            <a:spLocks noGrp="1"/>
          </p:cNvSpPr>
          <p:nvPr>
            <p:ph type="body" sz="quarter" idx="23" hasCustomPrompt="1"/>
          </p:nvPr>
        </p:nvSpPr>
        <p:spPr>
          <a:xfrm>
            <a:off x="1896643" y="4953354"/>
            <a:ext cx="9433965" cy="1042416"/>
          </a:xfrm>
        </p:spPr>
        <p:txBody>
          <a:bodyPr spcCol="182880" rtlCol="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
        <p:nvSpPr>
          <p:cNvPr id="16" name="Forma libre 7">
            <a:extLst>
              <a:ext uri="{FF2B5EF4-FFF2-40B4-BE49-F238E27FC236}">
                <a16:creationId xmlns:a16="http://schemas.microsoft.com/office/drawing/2014/main" id="{A1AD5348-F4C4-F94E-ABD5-6F64F7656FB3}"/>
              </a:ext>
            </a:extLst>
          </p:cNvPr>
          <p:cNvSpPr>
            <a:spLocks/>
          </p:cNvSpPr>
          <p:nvPr userDrawn="1"/>
        </p:nvSpPr>
        <p:spPr bwMode="auto">
          <a:xfrm>
            <a:off x="790507" y="22469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solidFill>
                <a:schemeClr val="bg1"/>
              </a:solidFill>
              <a:latin typeface="Arial" panose="020B0604020202020204" pitchFamily="34" charset="0"/>
              <a:cs typeface="Arial" panose="020B0604020202020204" pitchFamily="34" charset="0"/>
            </a:endParaRPr>
          </a:p>
        </p:txBody>
      </p:sp>
      <p:sp>
        <p:nvSpPr>
          <p:cNvPr id="17" name="Forma libre 7">
            <a:extLst>
              <a:ext uri="{FF2B5EF4-FFF2-40B4-BE49-F238E27FC236}">
                <a16:creationId xmlns:a16="http://schemas.microsoft.com/office/drawing/2014/main" id="{E0905B88-AC32-004B-897C-CF7D836D9CCF}"/>
              </a:ext>
            </a:extLst>
          </p:cNvPr>
          <p:cNvSpPr>
            <a:spLocks/>
          </p:cNvSpPr>
          <p:nvPr userDrawn="1"/>
        </p:nvSpPr>
        <p:spPr bwMode="auto">
          <a:xfrm>
            <a:off x="797132" y="5116062"/>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solidFill>
                <a:schemeClr val="bg1"/>
              </a:solidFill>
              <a:latin typeface="Arial" panose="020B0604020202020204" pitchFamily="34" charset="0"/>
              <a:cs typeface="Arial" panose="020B0604020202020204" pitchFamily="34" charset="0"/>
            </a:endParaRPr>
          </a:p>
        </p:txBody>
      </p:sp>
      <p:sp>
        <p:nvSpPr>
          <p:cNvPr id="18" name="Forma libre 7">
            <a:extLst>
              <a:ext uri="{FF2B5EF4-FFF2-40B4-BE49-F238E27FC236}">
                <a16:creationId xmlns:a16="http://schemas.microsoft.com/office/drawing/2014/main" id="{CFB5491F-FDF0-8A4C-802D-FADA00F43A22}"/>
              </a:ext>
            </a:extLst>
          </p:cNvPr>
          <p:cNvSpPr>
            <a:spLocks/>
          </p:cNvSpPr>
          <p:nvPr userDrawn="1"/>
        </p:nvSpPr>
        <p:spPr bwMode="auto">
          <a:xfrm>
            <a:off x="790508" y="37444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apositiva de título de página 5">
    <p:bg>
      <p:bgPr>
        <a:blipFill>
          <a:blip r:embed="rId2"/>
          <a:stretch>
            <a:fillRect/>
          </a:stretch>
        </a:blip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C69D417-F18D-6C49-B969-D6C8144C4C1B}"/>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6202019" y="713340"/>
            <a:ext cx="5485464" cy="1105077"/>
          </a:xfrm>
        </p:spPr>
        <p:txBody>
          <a:bodyPr rtlCol="0">
            <a:noAutofit/>
          </a:bodyPr>
          <a:lstStyle>
            <a:lvl1pPr marL="0" algn="l">
              <a:defRPr sz="3300" b="1">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24" name="Marcador de texto 9"/>
          <p:cNvSpPr>
            <a:spLocks noGrp="1"/>
          </p:cNvSpPr>
          <p:nvPr>
            <p:ph type="body" sz="quarter" idx="10" hasCustomPrompt="1"/>
          </p:nvPr>
        </p:nvSpPr>
        <p:spPr>
          <a:xfrm>
            <a:off x="6202019" y="1818417"/>
            <a:ext cx="5485464" cy="4413325"/>
          </a:xfrm>
        </p:spPr>
        <p:txBody>
          <a:bodyPr spcCol="182880" rtlCol="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
        <p:nvSpPr>
          <p:cNvPr id="8" name="Elipse 7">
            <a:extLst>
              <a:ext uri="{FF2B5EF4-FFF2-40B4-BE49-F238E27FC236}">
                <a16:creationId xmlns:a16="http://schemas.microsoft.com/office/drawing/2014/main" id="{6C16F715-A360-0847-860D-808D2F0BB9C8}"/>
              </a:ext>
            </a:extLst>
          </p:cNvPr>
          <p:cNvSpPr/>
          <p:nvPr userDrawn="1"/>
        </p:nvSpPr>
        <p:spPr>
          <a:xfrm>
            <a:off x="326679" y="713340"/>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9" name="Título 1">
            <a:extLst>
              <a:ext uri="{FF2B5EF4-FFF2-40B4-BE49-F238E27FC236}">
                <a16:creationId xmlns:a16="http://schemas.microsoft.com/office/drawing/2014/main" id="{07878E07-08CD-9647-8B49-DC09266F23AF}"/>
              </a:ext>
            </a:extLst>
          </p:cNvPr>
          <p:cNvSpPr txBox="1">
            <a:spLocks/>
          </p:cNvSpPr>
          <p:nvPr userDrawn="1"/>
        </p:nvSpPr>
        <p:spPr bwMode="auto">
          <a:xfrm>
            <a:off x="535507" y="2465508"/>
            <a:ext cx="5084618"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rtl="0"/>
            <a:r>
              <a:rPr lang="es-ES" noProof="0" dirty="0">
                <a:latin typeface="+mj-lt"/>
              </a:rPr>
              <a:t>Haga clic para modificar el estilo de título del patrón</a:t>
            </a:r>
          </a:p>
        </p:txBody>
      </p:sp>
    </p:spTree>
    <p:extLst>
      <p:ext uri="{BB962C8B-B14F-4D97-AF65-F5344CB8AC3E}">
        <p14:creationId xmlns:p14="http://schemas.microsoft.com/office/powerpoint/2010/main" val="15562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apositiva de título de página 6">
    <p:bg>
      <p:bgPr>
        <a:blipFill>
          <a:blip r:embed="rId2"/>
          <a:stretch>
            <a:fillRect/>
          </a:stretch>
        </a:blip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0571ED9-AE3B-4846-93C5-82E9047AAD9C}"/>
              </a:ext>
            </a:extLst>
          </p:cNvPr>
          <p:cNvSpPr/>
          <p:nvPr userDrawn="1"/>
        </p:nvSpPr>
        <p:spPr>
          <a:xfrm>
            <a:off x="-1588" y="1815548"/>
            <a:ext cx="12193588" cy="504245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508000" y="713291"/>
            <a:ext cx="11125200" cy="584789"/>
          </a:xfrm>
        </p:spPr>
        <p:txBody>
          <a:bodyPr rtlCol="0">
            <a:noAutofit/>
          </a:bodyPr>
          <a:lstStyle>
            <a:lvl1pPr marL="0" algn="ctr">
              <a:defRPr sz="58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16" name="Marcador de texto 9"/>
          <p:cNvSpPr>
            <a:spLocks noGrp="1"/>
          </p:cNvSpPr>
          <p:nvPr>
            <p:ph type="body" sz="quarter" idx="10" hasCustomPrompt="1"/>
          </p:nvPr>
        </p:nvSpPr>
        <p:spPr>
          <a:xfrm>
            <a:off x="508001" y="2199504"/>
            <a:ext cx="5282441" cy="4378718"/>
          </a:xfrm>
        </p:spPr>
        <p:txBody>
          <a:bodyPr spcCol="182880" rtlCol="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
        <p:nvSpPr>
          <p:cNvPr id="17" name="Marcador de texto 9"/>
          <p:cNvSpPr>
            <a:spLocks noGrp="1"/>
          </p:cNvSpPr>
          <p:nvPr>
            <p:ph type="body" sz="quarter" idx="11" hasCustomPrompt="1"/>
          </p:nvPr>
        </p:nvSpPr>
        <p:spPr>
          <a:xfrm>
            <a:off x="6298444" y="2199504"/>
            <a:ext cx="5282441" cy="4378718"/>
          </a:xfrm>
        </p:spPr>
        <p:txBody>
          <a:bodyPr spcCol="182880" rtlCol="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16616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apositiva de título de página 7">
    <p:bg>
      <p:bgPr>
        <a:blipFill>
          <a:blip r:embed="rId2"/>
          <a:stretch>
            <a:fillRect/>
          </a:stretch>
        </a:blip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D31E013-B41B-984B-AD43-2B7B2B37EFA3}"/>
              </a:ext>
            </a:extLst>
          </p:cNvPr>
          <p:cNvSpPr/>
          <p:nvPr userDrawn="1"/>
        </p:nvSpPr>
        <p:spPr>
          <a:xfrm>
            <a:off x="-1588" y="4744278"/>
            <a:ext cx="12193588"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928049" y="4839032"/>
            <a:ext cx="10463284" cy="639934"/>
          </a:xfrm>
        </p:spPr>
        <p:txBody>
          <a:bodyPr rtlCol="0">
            <a:noAutofit/>
          </a:bodyPr>
          <a:lstStyle>
            <a:lvl1pPr marL="0" algn="l">
              <a:defRPr sz="2800" b="0">
                <a:solidFill>
                  <a:srgbClr val="FFFFFF"/>
                </a:solidFill>
                <a:latin typeface="+mj-lt"/>
              </a:defRPr>
            </a:lvl1pPr>
          </a:lstStyle>
          <a:p>
            <a:pPr rtl="0"/>
            <a:r>
              <a:rPr lang="es-ES" noProof="0" smtClean="0"/>
              <a:t>Haga clic para modificar el estilo de título del patrón</a:t>
            </a:r>
            <a:endParaRPr lang="es-ES" noProof="0"/>
          </a:p>
        </p:txBody>
      </p:sp>
      <p:sp>
        <p:nvSpPr>
          <p:cNvPr id="24" name="Marcador de texto 9"/>
          <p:cNvSpPr>
            <a:spLocks noGrp="1"/>
          </p:cNvSpPr>
          <p:nvPr>
            <p:ph type="body" sz="quarter" idx="10" hasCustomPrompt="1"/>
          </p:nvPr>
        </p:nvSpPr>
        <p:spPr>
          <a:xfrm>
            <a:off x="928049" y="5478966"/>
            <a:ext cx="10463284" cy="994992"/>
          </a:xfrm>
        </p:spPr>
        <p:txBody>
          <a:bodyPr spcCol="182880" rtlCol="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200" indent="0">
              <a:lnSpc>
                <a:spcPct val="100000"/>
              </a:lnSpc>
              <a:buFontTx/>
              <a:buNone/>
              <a:defRPr sz="1500" b="1">
                <a:solidFill>
                  <a:schemeClr val="bg1"/>
                </a:solidFill>
                <a:latin typeface="+mn-lt"/>
                <a:cs typeface="Arial" panose="020B0604020202020204" pitchFamily="34" charset="0"/>
              </a:defRPr>
            </a:lvl2pPr>
            <a:lvl3pPr marL="914400" indent="0">
              <a:lnSpc>
                <a:spcPct val="100000"/>
              </a:lnSpc>
              <a:buFontTx/>
              <a:buNone/>
              <a:defRPr sz="1500" b="1">
                <a:solidFill>
                  <a:schemeClr val="bg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19552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iapositiva de título de página 8">
    <p:bg>
      <p:bgPr>
        <a:blipFill>
          <a:blip r:embed="rId2"/>
          <a:stretch>
            <a:fillRect/>
          </a:stretch>
        </a:blip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C1DF5F82-5C78-6D40-AB3C-3D65963A304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9" name="Rectángulo 8">
            <a:extLst>
              <a:ext uri="{FF2B5EF4-FFF2-40B4-BE49-F238E27FC236}">
                <a16:creationId xmlns:a16="http://schemas.microsoft.com/office/drawing/2014/main" id="{7B951C82-72DF-2A49-B5A3-EC29A7C9E0CD}"/>
              </a:ext>
            </a:extLst>
          </p:cNvPr>
          <p:cNvSpPr/>
          <p:nvPr userDrawn="1"/>
        </p:nvSpPr>
        <p:spPr>
          <a:xfrm>
            <a:off x="508000" y="395288"/>
            <a:ext cx="11125200" cy="149066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tx1"/>
              </a:solidFill>
              <a:latin typeface="Arial" panose="020B0604020202020204" pitchFamily="34" charset="0"/>
              <a:cs typeface="Arial" panose="020B0604020202020204" pitchFamily="34" charset="0"/>
            </a:endParaRPr>
          </a:p>
        </p:txBody>
      </p:sp>
      <p:sp>
        <p:nvSpPr>
          <p:cNvPr id="17" name="Título 1"/>
          <p:cNvSpPr>
            <a:spLocks noGrp="1"/>
          </p:cNvSpPr>
          <p:nvPr>
            <p:ph type="ctrTitle"/>
          </p:nvPr>
        </p:nvSpPr>
        <p:spPr>
          <a:xfrm>
            <a:off x="838958" y="498158"/>
            <a:ext cx="10463284" cy="639934"/>
          </a:xfrm>
        </p:spPr>
        <p:txBody>
          <a:bodyPr rtlCol="0">
            <a:noAutofit/>
          </a:bodyPr>
          <a:lstStyle>
            <a:lvl1pPr marL="0" algn="l">
              <a:defRPr sz="3600" b="0">
                <a:solidFill>
                  <a:schemeClr val="tx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18" name="Marcador de texto 9"/>
          <p:cNvSpPr>
            <a:spLocks noGrp="1"/>
          </p:cNvSpPr>
          <p:nvPr>
            <p:ph type="body" sz="quarter" idx="10" hasCustomPrompt="1"/>
          </p:nvPr>
        </p:nvSpPr>
        <p:spPr>
          <a:xfrm>
            <a:off x="838958" y="1325880"/>
            <a:ext cx="10463284" cy="560070"/>
          </a:xfrm>
        </p:spPr>
        <p:txBody>
          <a:bodyPr spcCol="182880" rtlCol="0">
            <a:normAutofit/>
          </a:bodyPr>
          <a:lstStyle>
            <a:lvl1pPr marL="0" indent="0">
              <a:lnSpc>
                <a:spcPct val="100000"/>
              </a:lnSpc>
              <a:buFontTx/>
              <a:buNone/>
              <a:defRPr sz="1500" b="1">
                <a:solidFill>
                  <a:schemeClr val="tx1"/>
                </a:solidFill>
                <a:latin typeface="+mn-lt"/>
                <a:cs typeface="Arial" panose="020B0604020202020204" pitchFamily="34" charset="0"/>
              </a:defRPr>
            </a:lvl1pPr>
            <a:lvl2pPr marL="457200" indent="0">
              <a:lnSpc>
                <a:spcPct val="100000"/>
              </a:lnSpc>
              <a:buFontTx/>
              <a:buNone/>
              <a:defRPr sz="1300" b="1">
                <a:solidFill>
                  <a:schemeClr val="tx1"/>
                </a:solidFill>
                <a:latin typeface="+mn-lt"/>
                <a:cs typeface="Arial" panose="020B0604020202020204" pitchFamily="34" charset="0"/>
              </a:defRPr>
            </a:lvl2pPr>
            <a:lvl3pPr marL="914400" indent="0">
              <a:lnSpc>
                <a:spcPct val="100000"/>
              </a:lnSpc>
              <a:buFontTx/>
              <a:buNone/>
              <a:defRPr sz="1300" b="1">
                <a:solidFill>
                  <a:schemeClr val="tx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rtl="0"/>
            <a:r>
              <a:rPr lang="es-ES" noProof="0"/>
              <a:t>Haga clic para modificar los estilos de texto del patrón</a:t>
            </a:r>
          </a:p>
        </p:txBody>
      </p:sp>
      <p:sp>
        <p:nvSpPr>
          <p:cNvPr id="14" name="Marcador de texto 9">
            <a:extLst>
              <a:ext uri="{FF2B5EF4-FFF2-40B4-BE49-F238E27FC236}">
                <a16:creationId xmlns:a16="http://schemas.microsoft.com/office/drawing/2014/main" id="{09FB5047-670B-204B-9026-3840CD2AE388}"/>
              </a:ext>
            </a:extLst>
          </p:cNvPr>
          <p:cNvSpPr>
            <a:spLocks noGrp="1"/>
          </p:cNvSpPr>
          <p:nvPr>
            <p:ph type="body" sz="quarter" idx="11" hasCustomPrompt="1"/>
          </p:nvPr>
        </p:nvSpPr>
        <p:spPr>
          <a:xfrm>
            <a:off x="508000" y="2281238"/>
            <a:ext cx="11125200" cy="4344849"/>
          </a:xfrm>
        </p:spPr>
        <p:txBody>
          <a:bodyPr numCol="3" spcCol="182880" rtlCol="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400" b="1">
                <a:solidFill>
                  <a:schemeClr val="bg1"/>
                </a:solidFill>
                <a:latin typeface="+mn-lt"/>
                <a:cs typeface="Arial" panose="020B0604020202020204" pitchFamily="34" charset="0"/>
              </a:defRPr>
            </a:lvl4pPr>
            <a:lvl5pPr marL="1828800" indent="0">
              <a:lnSpc>
                <a:spcPct val="100000"/>
              </a:lnSpc>
              <a:buFontTx/>
              <a:buNone/>
              <a:defRPr sz="1400" b="1">
                <a:solidFill>
                  <a:schemeClr val="bg1"/>
                </a:solidFill>
                <a:latin typeface="+mn-lt"/>
                <a:cs typeface="Arial" panose="020B0604020202020204" pitchFamily="34" charset="0"/>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7095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iapositiva de título de página 9">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BB01454-0EF0-ED43-8FC4-DDF0AE387F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08000" y="383385"/>
            <a:ext cx="11190288" cy="1244600"/>
          </a:xfrm>
          <a:prstGeom prst="rect">
            <a:avLst/>
          </a:prstGeom>
        </p:spPr>
      </p:pic>
      <p:sp>
        <p:nvSpPr>
          <p:cNvPr id="12" name="Rectángulo 11">
            <a:extLst>
              <a:ext uri="{FF2B5EF4-FFF2-40B4-BE49-F238E27FC236}">
                <a16:creationId xmlns:a16="http://schemas.microsoft.com/office/drawing/2014/main" id="{829EE19E-03B3-3244-A564-A13444E9B068}"/>
              </a:ext>
            </a:extLst>
          </p:cNvPr>
          <p:cNvSpPr/>
          <p:nvPr userDrawn="1"/>
        </p:nvSpPr>
        <p:spPr>
          <a:xfrm>
            <a:off x="508000" y="383385"/>
            <a:ext cx="11190288"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pic>
        <p:nvPicPr>
          <p:cNvPr id="3" name="Imagen 2">
            <a:extLst>
              <a:ext uri="{FF2B5EF4-FFF2-40B4-BE49-F238E27FC236}">
                <a16:creationId xmlns:a16="http://schemas.microsoft.com/office/drawing/2014/main" id="{684D7908-4F41-DB49-A512-6EC3A76D51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08000" y="1828422"/>
            <a:ext cx="11190288" cy="4749800"/>
          </a:xfrm>
          <a:prstGeom prst="rect">
            <a:avLst/>
          </a:prstGeom>
        </p:spPr>
      </p:pic>
      <p:sp>
        <p:nvSpPr>
          <p:cNvPr id="9" name="Rectángulo 8">
            <a:extLst>
              <a:ext uri="{FF2B5EF4-FFF2-40B4-BE49-F238E27FC236}">
                <a16:creationId xmlns:a16="http://schemas.microsoft.com/office/drawing/2014/main" id="{B7F8FC67-3458-454E-BB5F-7817F383506A}"/>
              </a:ext>
            </a:extLst>
          </p:cNvPr>
          <p:cNvSpPr/>
          <p:nvPr userDrawn="1"/>
        </p:nvSpPr>
        <p:spPr>
          <a:xfrm>
            <a:off x="508000" y="1828422"/>
            <a:ext cx="11190288"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2" name="Título 1"/>
          <p:cNvSpPr>
            <a:spLocks noGrp="1"/>
          </p:cNvSpPr>
          <p:nvPr>
            <p:ph type="ctrTitle"/>
          </p:nvPr>
        </p:nvSpPr>
        <p:spPr>
          <a:xfrm>
            <a:off x="508000" y="713291"/>
            <a:ext cx="11125200" cy="584789"/>
          </a:xfrm>
        </p:spPr>
        <p:txBody>
          <a:bodyPr rtlCol="0">
            <a:noAutofit/>
          </a:bodyPr>
          <a:lstStyle>
            <a:lvl1pPr marL="0" algn="ctr">
              <a:defRPr sz="58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23" name="Marcador de texto 9"/>
          <p:cNvSpPr>
            <a:spLocks noGrp="1"/>
          </p:cNvSpPr>
          <p:nvPr>
            <p:ph type="body" sz="quarter" idx="10" hasCustomPrompt="1"/>
          </p:nvPr>
        </p:nvSpPr>
        <p:spPr>
          <a:xfrm>
            <a:off x="1073625" y="2014249"/>
            <a:ext cx="4716817" cy="4563973"/>
          </a:xfrm>
        </p:spPr>
        <p:txBody>
          <a:bodyPr spcCol="182880" rtlCol="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
        <p:nvSpPr>
          <p:cNvPr id="24" name="Marcador de texto 9"/>
          <p:cNvSpPr>
            <a:spLocks noGrp="1"/>
          </p:cNvSpPr>
          <p:nvPr>
            <p:ph type="body" sz="quarter" idx="11" hasCustomPrompt="1"/>
          </p:nvPr>
        </p:nvSpPr>
        <p:spPr>
          <a:xfrm>
            <a:off x="6298443" y="2014249"/>
            <a:ext cx="4874524" cy="4563973"/>
          </a:xfrm>
        </p:spPr>
        <p:txBody>
          <a:bodyPr spcCol="182880" rtlCol="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4404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iapositiva de título de página 10">
    <p:bg>
      <p:bgPr>
        <a:blipFill>
          <a:blip r:embed="rId2"/>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C8F3F5FF-ADC8-E741-9DB1-F1231DA3E319}"/>
              </a:ext>
            </a:extLst>
          </p:cNvPr>
          <p:cNvSpPr/>
          <p:nvPr userDrawn="1"/>
        </p:nvSpPr>
        <p:spPr>
          <a:xfrm>
            <a:off x="1" y="377209"/>
            <a:ext cx="12192000"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7" name="Rectángulo 6">
            <a:extLst>
              <a:ext uri="{FF2B5EF4-FFF2-40B4-BE49-F238E27FC236}">
                <a16:creationId xmlns:a16="http://schemas.microsoft.com/office/drawing/2014/main" id="{43BACA43-6442-844D-A783-F674F6A846F3}"/>
              </a:ext>
            </a:extLst>
          </p:cNvPr>
          <p:cNvSpPr/>
          <p:nvPr userDrawn="1"/>
        </p:nvSpPr>
        <p:spPr>
          <a:xfrm>
            <a:off x="508000" y="2162175"/>
            <a:ext cx="11125200"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tx1"/>
              </a:solidFill>
              <a:latin typeface="Arial" panose="020B0604020202020204" pitchFamily="34" charset="0"/>
              <a:cs typeface="Arial" panose="020B0604020202020204" pitchFamily="34" charset="0"/>
            </a:endParaRPr>
          </a:p>
        </p:txBody>
      </p:sp>
      <p:sp>
        <p:nvSpPr>
          <p:cNvPr id="22" name="Título 1"/>
          <p:cNvSpPr>
            <a:spLocks noGrp="1"/>
          </p:cNvSpPr>
          <p:nvPr>
            <p:ph type="ctrTitle"/>
          </p:nvPr>
        </p:nvSpPr>
        <p:spPr>
          <a:xfrm>
            <a:off x="508000" y="786013"/>
            <a:ext cx="11125200" cy="584789"/>
          </a:xfrm>
        </p:spPr>
        <p:txBody>
          <a:bodyPr rtlCol="0">
            <a:noAutofit/>
          </a:bodyPr>
          <a:lstStyle>
            <a:lvl1pPr marL="0" algn="ctr">
              <a:defRPr sz="58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23" name="Marcador de texto 9"/>
          <p:cNvSpPr>
            <a:spLocks noGrp="1"/>
          </p:cNvSpPr>
          <p:nvPr>
            <p:ph type="body" sz="quarter" idx="10" hasCustomPrompt="1"/>
          </p:nvPr>
        </p:nvSpPr>
        <p:spPr>
          <a:xfrm>
            <a:off x="1073625" y="2415654"/>
            <a:ext cx="4716817" cy="4053625"/>
          </a:xfrm>
        </p:spPr>
        <p:txBody>
          <a:bodyPr spcCol="182880" rtlCol="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
        <p:nvSpPr>
          <p:cNvPr id="24" name="Marcador de texto 9"/>
          <p:cNvSpPr>
            <a:spLocks noGrp="1"/>
          </p:cNvSpPr>
          <p:nvPr>
            <p:ph type="body" sz="quarter" idx="11" hasCustomPrompt="1"/>
          </p:nvPr>
        </p:nvSpPr>
        <p:spPr>
          <a:xfrm>
            <a:off x="6298443" y="2415654"/>
            <a:ext cx="4874524" cy="4053625"/>
          </a:xfrm>
        </p:spPr>
        <p:txBody>
          <a:bodyPr spcCol="182880" rtlCol="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rtl="0"/>
            <a:r>
              <a:rPr lang="es-ES" noProof="0"/>
              <a:t>Editar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37775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pción de proceso / ciclo 1">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D5A83B2-B368-0B40-A418-5F9BD277AA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46"/>
          <a:stretch/>
        </p:blipFill>
        <p:spPr>
          <a:xfrm>
            <a:off x="0" y="1105397"/>
            <a:ext cx="12892558" cy="5752603"/>
          </a:xfrm>
          <a:prstGeom prst="rect">
            <a:avLst/>
          </a:prstGeom>
        </p:spPr>
      </p:pic>
      <p:sp>
        <p:nvSpPr>
          <p:cNvPr id="8" name="Elipse 7">
            <a:extLst>
              <a:ext uri="{FF2B5EF4-FFF2-40B4-BE49-F238E27FC236}">
                <a16:creationId xmlns:a16="http://schemas.microsoft.com/office/drawing/2014/main" id="{3F211676-FA4B-9041-A1CD-960DCA3377DC}"/>
              </a:ext>
            </a:extLst>
          </p:cNvPr>
          <p:cNvSpPr/>
          <p:nvPr userDrawn="1"/>
        </p:nvSpPr>
        <p:spPr>
          <a:xfrm>
            <a:off x="4683989" y="1341347"/>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eaLnBrk="1" fontAlgn="auto" hangingPunct="1">
              <a:spcBef>
                <a:spcPts val="0"/>
              </a:spcBef>
              <a:spcAft>
                <a:spcPts val="0"/>
              </a:spcAft>
              <a:defRPr/>
            </a:pPr>
            <a:endParaRPr lang="es-ES" sz="14500"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533400" y="187294"/>
            <a:ext cx="11125200" cy="899190"/>
          </a:xfrm>
        </p:spPr>
        <p:txBody>
          <a:bodyPr rtlCol="0">
            <a:noAutofit/>
          </a:bodyPr>
          <a:lstStyle>
            <a:lvl1pPr marL="0" algn="ctr">
              <a:defRPr sz="5200" b="0">
                <a:solidFill>
                  <a:schemeClr val="tx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13" name="Marcador de texto 4"/>
          <p:cNvSpPr>
            <a:spLocks noGrp="1"/>
          </p:cNvSpPr>
          <p:nvPr>
            <p:ph type="body" sz="quarter" idx="16" hasCustomPrompt="1"/>
          </p:nvPr>
        </p:nvSpPr>
        <p:spPr>
          <a:xfrm>
            <a:off x="4865148" y="2058296"/>
            <a:ext cx="2451652" cy="1280214"/>
          </a:xfrm>
        </p:spPr>
        <p:txBody>
          <a:bodyPr rtlCol="0"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31" name="Elipse 30">
            <a:extLst>
              <a:ext uri="{FF2B5EF4-FFF2-40B4-BE49-F238E27FC236}">
                <a16:creationId xmlns:a16="http://schemas.microsoft.com/office/drawing/2014/main" id="{178544B6-2101-744E-835F-174F541F2D2B}"/>
              </a:ext>
            </a:extLst>
          </p:cNvPr>
          <p:cNvSpPr/>
          <p:nvPr userDrawn="1"/>
        </p:nvSpPr>
        <p:spPr>
          <a:xfrm>
            <a:off x="6797522"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eaLnBrk="1" fontAlgn="auto" hangingPunct="1">
              <a:spcBef>
                <a:spcPts val="0"/>
              </a:spcBef>
              <a:spcAft>
                <a:spcPts val="0"/>
              </a:spcAft>
              <a:defRPr/>
            </a:pPr>
            <a:endParaRPr lang="es-ES" sz="14500" noProof="0" dirty="0">
              <a:solidFill>
                <a:schemeClr val="bg1"/>
              </a:solidFill>
              <a:latin typeface="Arial" panose="020B0604020202020204" pitchFamily="34" charset="0"/>
              <a:cs typeface="Arial" panose="020B0604020202020204" pitchFamily="34" charset="0"/>
            </a:endParaRPr>
          </a:p>
        </p:txBody>
      </p:sp>
      <p:sp>
        <p:nvSpPr>
          <p:cNvPr id="35" name="Marcador de posición de texto 4">
            <a:extLst>
              <a:ext uri="{FF2B5EF4-FFF2-40B4-BE49-F238E27FC236}">
                <a16:creationId xmlns:a16="http://schemas.microsoft.com/office/drawing/2014/main" id="{97005381-244B-DC45-9BF9-126B17A9581F}"/>
              </a:ext>
            </a:extLst>
          </p:cNvPr>
          <p:cNvSpPr>
            <a:spLocks noGrp="1"/>
          </p:cNvSpPr>
          <p:nvPr>
            <p:ph type="body" sz="quarter" idx="17" hasCustomPrompt="1"/>
          </p:nvPr>
        </p:nvSpPr>
        <p:spPr>
          <a:xfrm>
            <a:off x="6979118" y="4530989"/>
            <a:ext cx="2451652" cy="1280214"/>
          </a:xfrm>
        </p:spPr>
        <p:txBody>
          <a:bodyPr rtlCol="0"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36" name="Elipse 35">
            <a:extLst>
              <a:ext uri="{FF2B5EF4-FFF2-40B4-BE49-F238E27FC236}">
                <a16:creationId xmlns:a16="http://schemas.microsoft.com/office/drawing/2014/main" id="{6357D1C3-09E4-A844-8278-E6598936708A}"/>
              </a:ext>
            </a:extLst>
          </p:cNvPr>
          <p:cNvSpPr/>
          <p:nvPr userDrawn="1"/>
        </p:nvSpPr>
        <p:spPr>
          <a:xfrm>
            <a:off x="2695658"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rtl="0" eaLnBrk="1" fontAlgn="auto" hangingPunct="1">
              <a:spcBef>
                <a:spcPts val="0"/>
              </a:spcBef>
              <a:spcAft>
                <a:spcPts val="0"/>
              </a:spcAft>
              <a:defRPr/>
            </a:pPr>
            <a:endParaRPr lang="es-ES" sz="14500" noProof="0" dirty="0">
              <a:solidFill>
                <a:schemeClr val="bg1"/>
              </a:solidFill>
              <a:latin typeface="Arial" panose="020B0604020202020204" pitchFamily="34" charset="0"/>
              <a:cs typeface="Arial" panose="020B0604020202020204" pitchFamily="34" charset="0"/>
            </a:endParaRPr>
          </a:p>
        </p:txBody>
      </p:sp>
      <p:sp>
        <p:nvSpPr>
          <p:cNvPr id="40" name="Marcador de texto 4">
            <a:extLst>
              <a:ext uri="{FF2B5EF4-FFF2-40B4-BE49-F238E27FC236}">
                <a16:creationId xmlns:a16="http://schemas.microsoft.com/office/drawing/2014/main" id="{C09C843D-49F7-0840-8A34-82843E1E67DB}"/>
              </a:ext>
            </a:extLst>
          </p:cNvPr>
          <p:cNvSpPr>
            <a:spLocks noGrp="1"/>
          </p:cNvSpPr>
          <p:nvPr>
            <p:ph type="body" sz="quarter" idx="18" hasCustomPrompt="1"/>
          </p:nvPr>
        </p:nvSpPr>
        <p:spPr>
          <a:xfrm>
            <a:off x="2877254" y="4530989"/>
            <a:ext cx="2451652" cy="1280214"/>
          </a:xfrm>
        </p:spPr>
        <p:txBody>
          <a:bodyPr rtlCol="0"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5" name="Flecha doblada hacia arriba 4">
            <a:extLst>
              <a:ext uri="{FF2B5EF4-FFF2-40B4-BE49-F238E27FC236}">
                <a16:creationId xmlns:a16="http://schemas.microsoft.com/office/drawing/2014/main" id="{7C42AE4F-27C7-CB45-8089-3333B75812F1}"/>
              </a:ext>
            </a:extLst>
          </p:cNvPr>
          <p:cNvSpPr/>
          <p:nvPr userDrawn="1"/>
        </p:nvSpPr>
        <p:spPr>
          <a:xfrm rot="5400000" flipH="1">
            <a:off x="3543096" y="2552325"/>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latin typeface="Arial" panose="020B0604020202020204" pitchFamily="34" charset="0"/>
              <a:cs typeface="Arial" panose="020B0604020202020204" pitchFamily="34" charset="0"/>
            </a:endParaRPr>
          </a:p>
        </p:txBody>
      </p:sp>
      <p:sp>
        <p:nvSpPr>
          <p:cNvPr id="41" name="Flecha doblada hacia arriba 40">
            <a:extLst>
              <a:ext uri="{FF2B5EF4-FFF2-40B4-BE49-F238E27FC236}">
                <a16:creationId xmlns:a16="http://schemas.microsoft.com/office/drawing/2014/main" id="{65F4C381-0E10-AB4F-AF60-5163B074CD4D}"/>
              </a:ext>
            </a:extLst>
          </p:cNvPr>
          <p:cNvSpPr/>
          <p:nvPr userDrawn="1"/>
        </p:nvSpPr>
        <p:spPr>
          <a:xfrm rot="16200000" flipH="1">
            <a:off x="5886995" y="5785776"/>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latin typeface="Arial" panose="020B0604020202020204" pitchFamily="34" charset="0"/>
              <a:cs typeface="Arial" panose="020B0604020202020204" pitchFamily="34" charset="0"/>
            </a:endParaRPr>
          </a:p>
        </p:txBody>
      </p:sp>
      <p:sp>
        <p:nvSpPr>
          <p:cNvPr id="42" name="Flecha doblada hacia arriba 41">
            <a:extLst>
              <a:ext uri="{FF2B5EF4-FFF2-40B4-BE49-F238E27FC236}">
                <a16:creationId xmlns:a16="http://schemas.microsoft.com/office/drawing/2014/main" id="{5C84F4BD-51E1-8246-8852-8BA7E226732A}"/>
              </a:ext>
            </a:extLst>
          </p:cNvPr>
          <p:cNvSpPr/>
          <p:nvPr userDrawn="1"/>
        </p:nvSpPr>
        <p:spPr>
          <a:xfrm rot="10800000" flipH="1">
            <a:off x="8122182" y="2698404"/>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solidFill>
                <a:schemeClr val="bg1"/>
              </a:solidFill>
              <a:latin typeface="Arial" panose="020B0604020202020204" pitchFamily="34" charset="0"/>
              <a:cs typeface="Arial" panose="020B0604020202020204" pitchFamily="34" charset="0"/>
            </a:endParaRPr>
          </a:p>
        </p:txBody>
      </p:sp>
      <p:grpSp>
        <p:nvGrpSpPr>
          <p:cNvPr id="3" name="Grupo 2">
            <a:extLst>
              <a:ext uri="{FF2B5EF4-FFF2-40B4-BE49-F238E27FC236}">
                <a16:creationId xmlns:a16="http://schemas.microsoft.com/office/drawing/2014/main" id="{313D01B5-0B7D-8E46-8321-BD7B64948062}"/>
              </a:ext>
            </a:extLst>
          </p:cNvPr>
          <p:cNvGrpSpPr/>
          <p:nvPr userDrawn="1"/>
        </p:nvGrpSpPr>
        <p:grpSpPr>
          <a:xfrm>
            <a:off x="5850778" y="3507604"/>
            <a:ext cx="480391" cy="134938"/>
            <a:chOff x="5888659" y="3441700"/>
            <a:chExt cx="480391" cy="134938"/>
          </a:xfrm>
        </p:grpSpPr>
        <p:sp>
          <p:nvSpPr>
            <p:cNvPr id="9" name="Elipse 8">
              <a:extLst>
                <a:ext uri="{FF2B5EF4-FFF2-40B4-BE49-F238E27FC236}">
                  <a16:creationId xmlns:a16="http://schemas.microsoft.com/office/drawing/2014/main" id="{1BB957DD-57EF-3645-AC81-D688F5E9A952}"/>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11" name="Elipse 10">
              <a:extLst>
                <a:ext uri="{FF2B5EF4-FFF2-40B4-BE49-F238E27FC236}">
                  <a16:creationId xmlns:a16="http://schemas.microsoft.com/office/drawing/2014/main" id="{A8CBBAEA-8418-EC4D-8B49-B19FEE94429E}"/>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2" name="Elipse 21">
              <a:extLst>
                <a:ext uri="{FF2B5EF4-FFF2-40B4-BE49-F238E27FC236}">
                  <a16:creationId xmlns:a16="http://schemas.microsoft.com/office/drawing/2014/main" id="{3DAC8E92-114B-A74E-AF32-B30E816D7201}"/>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grpSp>
      <p:grpSp>
        <p:nvGrpSpPr>
          <p:cNvPr id="24" name="Grupo 23">
            <a:extLst>
              <a:ext uri="{FF2B5EF4-FFF2-40B4-BE49-F238E27FC236}">
                <a16:creationId xmlns:a16="http://schemas.microsoft.com/office/drawing/2014/main" id="{1EFA2363-C6CD-C948-B67D-C716CB9BC11B}"/>
              </a:ext>
            </a:extLst>
          </p:cNvPr>
          <p:cNvGrpSpPr/>
          <p:nvPr userDrawn="1"/>
        </p:nvGrpSpPr>
        <p:grpSpPr>
          <a:xfrm>
            <a:off x="3862447" y="5986132"/>
            <a:ext cx="480391" cy="134938"/>
            <a:chOff x="5888659" y="3441700"/>
            <a:chExt cx="480391" cy="134938"/>
          </a:xfrm>
        </p:grpSpPr>
        <p:sp>
          <p:nvSpPr>
            <p:cNvPr id="25" name="Elipse 24">
              <a:extLst>
                <a:ext uri="{FF2B5EF4-FFF2-40B4-BE49-F238E27FC236}">
                  <a16:creationId xmlns:a16="http://schemas.microsoft.com/office/drawing/2014/main" id="{D6A33278-33DB-294A-9D29-8CA55703E413}"/>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6" name="Elipse 25">
              <a:extLst>
                <a:ext uri="{FF2B5EF4-FFF2-40B4-BE49-F238E27FC236}">
                  <a16:creationId xmlns:a16="http://schemas.microsoft.com/office/drawing/2014/main" id="{96CCED25-4B9C-A846-88FF-A3DAD428E54D}"/>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7" name="Elipse 26">
              <a:extLst>
                <a:ext uri="{FF2B5EF4-FFF2-40B4-BE49-F238E27FC236}">
                  <a16:creationId xmlns:a16="http://schemas.microsoft.com/office/drawing/2014/main" id="{50C21DF1-10B1-CF49-81EA-733CF27F45C2}"/>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grpSp>
      <p:grpSp>
        <p:nvGrpSpPr>
          <p:cNvPr id="28" name="Grupo 27">
            <a:extLst>
              <a:ext uri="{FF2B5EF4-FFF2-40B4-BE49-F238E27FC236}">
                <a16:creationId xmlns:a16="http://schemas.microsoft.com/office/drawing/2014/main" id="{F3B40EC5-5E19-B34C-B4CF-C42A1AC1186A}"/>
              </a:ext>
            </a:extLst>
          </p:cNvPr>
          <p:cNvGrpSpPr/>
          <p:nvPr userDrawn="1"/>
        </p:nvGrpSpPr>
        <p:grpSpPr>
          <a:xfrm>
            <a:off x="7964311" y="5986132"/>
            <a:ext cx="480391" cy="134938"/>
            <a:chOff x="5888659" y="3441700"/>
            <a:chExt cx="480391" cy="134938"/>
          </a:xfrm>
        </p:grpSpPr>
        <p:sp>
          <p:nvSpPr>
            <p:cNvPr id="29" name="Elipse 28">
              <a:extLst>
                <a:ext uri="{FF2B5EF4-FFF2-40B4-BE49-F238E27FC236}">
                  <a16:creationId xmlns:a16="http://schemas.microsoft.com/office/drawing/2014/main" id="{001502CE-1988-8047-9CD1-BFBC4457C00B}"/>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30" name="Elipse 29">
              <a:extLst>
                <a:ext uri="{FF2B5EF4-FFF2-40B4-BE49-F238E27FC236}">
                  <a16:creationId xmlns:a16="http://schemas.microsoft.com/office/drawing/2014/main" id="{9D35D92F-6265-F746-B463-BA32A94307BB}"/>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43" name="Elipse 42">
              <a:extLst>
                <a:ext uri="{FF2B5EF4-FFF2-40B4-BE49-F238E27FC236}">
                  <a16:creationId xmlns:a16="http://schemas.microsoft.com/office/drawing/2014/main" id="{EF6CC73E-2080-3F4C-9152-0411336792C5}"/>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540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6"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Opción de diapositiva de título 1">
    <p:bg>
      <p:bgPr>
        <a:blipFill>
          <a:blip r:embed="rId2"/>
          <a:stretch>
            <a:fillRect/>
          </a:stretch>
        </a:blipFill>
        <a:effectLst/>
      </p:bgPr>
    </p:bg>
    <p:spTree>
      <p:nvGrpSpPr>
        <p:cNvPr id="1" name=""/>
        <p:cNvGrpSpPr/>
        <p:nvPr/>
      </p:nvGrpSpPr>
      <p:grpSpPr>
        <a:xfrm>
          <a:off x="0" y="0"/>
          <a:ext cx="0" cy="0"/>
          <a:chOff x="0" y="0"/>
          <a:chExt cx="0" cy="0"/>
        </a:xfrm>
      </p:grpSpPr>
      <p:sp>
        <p:nvSpPr>
          <p:cNvPr id="23" name="Rectángulo 22">
            <a:extLst>
              <a:ext uri="{FF2B5EF4-FFF2-40B4-BE49-F238E27FC236}">
                <a16:creationId xmlns:a16="http://schemas.microsoft.com/office/drawing/2014/main" id="{3D856B2B-578E-5744-BC86-72C6E0CDE008}"/>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4" name="Rectángulo 23">
            <a:extLst>
              <a:ext uri="{FF2B5EF4-FFF2-40B4-BE49-F238E27FC236}">
                <a16:creationId xmlns:a16="http://schemas.microsoft.com/office/drawing/2014/main" id="{D8B24191-1F6B-E34A-BF32-8BDC797C5DCF}"/>
              </a:ext>
            </a:extLst>
          </p:cNvPr>
          <p:cNvSpPr/>
          <p:nvPr userDrawn="1"/>
        </p:nvSpPr>
        <p:spPr>
          <a:xfrm>
            <a:off x="508000"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tx1"/>
              </a:solidFill>
              <a:latin typeface="Arial" panose="020B0604020202020204" pitchFamily="34" charset="0"/>
              <a:cs typeface="Arial" panose="020B0604020202020204" pitchFamily="34" charset="0"/>
            </a:endParaRPr>
          </a:p>
        </p:txBody>
      </p:sp>
      <p:sp>
        <p:nvSpPr>
          <p:cNvPr id="26" name="Rectángulo 25">
            <a:extLst>
              <a:ext uri="{FF2B5EF4-FFF2-40B4-BE49-F238E27FC236}">
                <a16:creationId xmlns:a16="http://schemas.microsoft.com/office/drawing/2014/main" id="{42AF578D-49C5-6541-BFD4-97DE1E3F01F6}"/>
              </a:ext>
            </a:extLst>
          </p:cNvPr>
          <p:cNvSpPr/>
          <p:nvPr userDrawn="1"/>
        </p:nvSpPr>
        <p:spPr>
          <a:xfrm>
            <a:off x="4389886"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tx1"/>
              </a:solidFill>
              <a:latin typeface="Arial" panose="020B0604020202020204" pitchFamily="34" charset="0"/>
              <a:cs typeface="Arial" panose="020B0604020202020204" pitchFamily="34" charset="0"/>
            </a:endParaRPr>
          </a:p>
        </p:txBody>
      </p:sp>
      <p:sp>
        <p:nvSpPr>
          <p:cNvPr id="25" name="Rectángulo 24">
            <a:extLst>
              <a:ext uri="{FF2B5EF4-FFF2-40B4-BE49-F238E27FC236}">
                <a16:creationId xmlns:a16="http://schemas.microsoft.com/office/drawing/2014/main" id="{FF82F957-D9E9-B74C-A1D2-5E8B04D09658}"/>
              </a:ext>
            </a:extLst>
          </p:cNvPr>
          <p:cNvSpPr/>
          <p:nvPr userDrawn="1"/>
        </p:nvSpPr>
        <p:spPr>
          <a:xfrm>
            <a:off x="507999" y="2070195"/>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tx1"/>
              </a:solidFill>
              <a:latin typeface="Arial" panose="020B0604020202020204" pitchFamily="34" charset="0"/>
              <a:cs typeface="Arial" panose="020B0604020202020204" pitchFamily="34" charset="0"/>
            </a:endParaRPr>
          </a:p>
        </p:txBody>
      </p:sp>
      <p:sp>
        <p:nvSpPr>
          <p:cNvPr id="27" name="Rectángulo 26">
            <a:extLst>
              <a:ext uri="{FF2B5EF4-FFF2-40B4-BE49-F238E27FC236}">
                <a16:creationId xmlns:a16="http://schemas.microsoft.com/office/drawing/2014/main" id="{A5DE6B86-7B9E-1049-9DC7-40F2A18FEBE1}"/>
              </a:ext>
            </a:extLst>
          </p:cNvPr>
          <p:cNvSpPr/>
          <p:nvPr userDrawn="1"/>
        </p:nvSpPr>
        <p:spPr>
          <a:xfrm>
            <a:off x="436626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tx1"/>
              </a:solidFill>
              <a:latin typeface="Arial" panose="020B0604020202020204" pitchFamily="34" charset="0"/>
              <a:cs typeface="Arial" panose="020B0604020202020204" pitchFamily="34" charset="0"/>
            </a:endParaRPr>
          </a:p>
        </p:txBody>
      </p:sp>
      <p:sp>
        <p:nvSpPr>
          <p:cNvPr id="28" name="Rectángulo 27">
            <a:extLst>
              <a:ext uri="{FF2B5EF4-FFF2-40B4-BE49-F238E27FC236}">
                <a16:creationId xmlns:a16="http://schemas.microsoft.com/office/drawing/2014/main" id="{38284D0E-9C8D-014C-BAB0-E537B337F35B}"/>
              </a:ext>
            </a:extLst>
          </p:cNvPr>
          <p:cNvSpPr/>
          <p:nvPr userDrawn="1"/>
        </p:nvSpPr>
        <p:spPr>
          <a:xfrm>
            <a:off x="819505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tx1"/>
              </a:solidFill>
              <a:latin typeface="Arial" panose="020B0604020202020204" pitchFamily="34" charset="0"/>
              <a:cs typeface="Arial" panose="020B0604020202020204" pitchFamily="34" charset="0"/>
            </a:endParaRPr>
          </a:p>
        </p:txBody>
      </p:sp>
      <p:sp>
        <p:nvSpPr>
          <p:cNvPr id="29" name="Rectángulo 28">
            <a:extLst>
              <a:ext uri="{FF2B5EF4-FFF2-40B4-BE49-F238E27FC236}">
                <a16:creationId xmlns:a16="http://schemas.microsoft.com/office/drawing/2014/main" id="{A533F0CE-36C5-FA4B-9BED-B9B707F8BFFD}"/>
              </a:ext>
            </a:extLst>
          </p:cNvPr>
          <p:cNvSpPr/>
          <p:nvPr userDrawn="1"/>
        </p:nvSpPr>
        <p:spPr>
          <a:xfrm>
            <a:off x="8180199" y="4411552"/>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tx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508000" y="856701"/>
            <a:ext cx="11125200" cy="584789"/>
          </a:xfrm>
        </p:spPr>
        <p:txBody>
          <a:bodyPr rtlCol="0">
            <a:noAutofit/>
          </a:bodyPr>
          <a:lstStyle>
            <a:lvl1pPr marL="0" algn="ctr">
              <a:defRPr sz="52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17" name="Marcador de texto 4"/>
          <p:cNvSpPr>
            <a:spLocks noGrp="1"/>
          </p:cNvSpPr>
          <p:nvPr>
            <p:ph type="body" sz="quarter" idx="16" hasCustomPrompt="1"/>
          </p:nvPr>
        </p:nvSpPr>
        <p:spPr>
          <a:xfrm>
            <a:off x="539576" y="2072789"/>
            <a:ext cx="3253153" cy="2026032"/>
          </a:xfrm>
        </p:spPr>
        <p:txBody>
          <a:bodyPr rtlCol="0"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8" name="Marcador de texto 4"/>
          <p:cNvSpPr>
            <a:spLocks noGrp="1"/>
          </p:cNvSpPr>
          <p:nvPr>
            <p:ph type="body" sz="quarter" idx="17" hasCustomPrompt="1"/>
          </p:nvPr>
        </p:nvSpPr>
        <p:spPr>
          <a:xfrm>
            <a:off x="4428245" y="2092637"/>
            <a:ext cx="3208011" cy="2026032"/>
          </a:xfrm>
        </p:spPr>
        <p:txBody>
          <a:bodyPr rtlCol="0"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9" name="Marcador de posición de texto 4"/>
          <p:cNvSpPr>
            <a:spLocks noGrp="1"/>
          </p:cNvSpPr>
          <p:nvPr>
            <p:ph type="body" sz="quarter" idx="18" hasCustomPrompt="1"/>
          </p:nvPr>
        </p:nvSpPr>
        <p:spPr>
          <a:xfrm>
            <a:off x="8256915" y="2105319"/>
            <a:ext cx="3208011" cy="2026032"/>
          </a:xfrm>
        </p:spPr>
        <p:txBody>
          <a:bodyPr rtlCol="0"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20" name="Marcador de texto 4"/>
          <p:cNvSpPr>
            <a:spLocks noGrp="1"/>
          </p:cNvSpPr>
          <p:nvPr>
            <p:ph type="body" sz="quarter" idx="19" hasCustomPrompt="1"/>
          </p:nvPr>
        </p:nvSpPr>
        <p:spPr>
          <a:xfrm>
            <a:off x="539576" y="4420589"/>
            <a:ext cx="3253153" cy="2026032"/>
          </a:xfrm>
        </p:spPr>
        <p:txBody>
          <a:bodyPr rtlCol="0"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21" name="Marcador de texto 4"/>
          <p:cNvSpPr>
            <a:spLocks noGrp="1"/>
          </p:cNvSpPr>
          <p:nvPr>
            <p:ph type="body" sz="quarter" idx="20" hasCustomPrompt="1"/>
          </p:nvPr>
        </p:nvSpPr>
        <p:spPr>
          <a:xfrm>
            <a:off x="4466594" y="4443031"/>
            <a:ext cx="3208011" cy="2026032"/>
          </a:xfrm>
        </p:spPr>
        <p:txBody>
          <a:bodyPr rtlCol="0"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22" name="Marcador de posición de texto 4"/>
          <p:cNvSpPr>
            <a:spLocks noGrp="1"/>
          </p:cNvSpPr>
          <p:nvPr>
            <p:ph type="body" sz="quarter" idx="21" hasCustomPrompt="1"/>
          </p:nvPr>
        </p:nvSpPr>
        <p:spPr>
          <a:xfrm>
            <a:off x="8256915" y="4398870"/>
            <a:ext cx="3208011" cy="2026032"/>
          </a:xfrm>
        </p:spPr>
        <p:txBody>
          <a:bodyPr rtlCol="0"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Tree>
    <p:extLst>
      <p:ext uri="{BB962C8B-B14F-4D97-AF65-F5344CB8AC3E}">
        <p14:creationId xmlns:p14="http://schemas.microsoft.com/office/powerpoint/2010/main" val="2340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Opción de diapositiva de título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13AC31F-52A9-C448-A1DF-63E7D0E17D56}"/>
              </a:ext>
            </a:extLst>
          </p:cNvPr>
          <p:cNvSpPr/>
          <p:nvPr userDrawn="1"/>
        </p:nvSpPr>
        <p:spPr>
          <a:xfrm>
            <a:off x="398463" y="381000"/>
            <a:ext cx="114300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508000" y="715633"/>
            <a:ext cx="11125200" cy="584789"/>
          </a:xfrm>
        </p:spPr>
        <p:txBody>
          <a:bodyPr rtlCol="0">
            <a:noAutofit/>
          </a:bodyPr>
          <a:lstStyle>
            <a:lvl1pPr marL="228600" algn="l">
              <a:defRPr sz="42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hasCustomPrompt="1"/>
          </p:nvPr>
        </p:nvSpPr>
        <p:spPr>
          <a:xfrm>
            <a:off x="-1" y="1635053"/>
            <a:ext cx="9547725" cy="841248"/>
          </a:xfrm>
          <a:solidFill>
            <a:schemeClr val="tx1"/>
          </a:solidFill>
          <a:ln>
            <a:noFill/>
          </a:ln>
        </p:spPr>
        <p:txBody>
          <a:bodyPr rtlCol="0" anchor="ctr">
            <a:noAutofit/>
          </a:bodyPr>
          <a:lstStyle>
            <a:lvl1pPr marL="640080" indent="0" algn="l">
              <a:buNone/>
              <a:defRPr sz="2800" i="0">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Tree>
    <p:extLst>
      <p:ext uri="{BB962C8B-B14F-4D97-AF65-F5344CB8AC3E}">
        <p14:creationId xmlns:p14="http://schemas.microsoft.com/office/powerpoint/2010/main" val="38062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9_Opción de diapositiva de título 1">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42ADF475-C159-FF41-9E59-BB977A7DA82C}"/>
              </a:ext>
            </a:extLst>
          </p:cNvPr>
          <p:cNvSpPr/>
          <p:nvPr userDrawn="1"/>
        </p:nvSpPr>
        <p:spPr>
          <a:xfrm>
            <a:off x="263456" y="251791"/>
            <a:ext cx="11663501"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1073625" y="358446"/>
            <a:ext cx="10008359" cy="1164472"/>
          </a:xfrm>
        </p:spPr>
        <p:txBody>
          <a:bodyPr rtlCol="0" anchor="b">
            <a:noAutofit/>
          </a:bodyPr>
          <a:lstStyle>
            <a:lvl1pPr marL="0" algn="l">
              <a:defRPr sz="48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24" name="Marcador de texto 9"/>
          <p:cNvSpPr>
            <a:spLocks noGrp="1"/>
          </p:cNvSpPr>
          <p:nvPr>
            <p:ph type="body" sz="quarter" idx="10" hasCustomPrompt="1"/>
          </p:nvPr>
        </p:nvSpPr>
        <p:spPr>
          <a:xfrm>
            <a:off x="1073625" y="1665028"/>
            <a:ext cx="10008359" cy="4811973"/>
          </a:xfrm>
        </p:spPr>
        <p:txBody>
          <a:bodyPr spcCol="182880" rtlCol="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4741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Opción de diapositiva de título 1">
    <p:bg>
      <p:bgPr>
        <a:blipFill>
          <a:blip r:embed="rId2"/>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1E829C82-6520-C047-AE04-0A13168D6BD7}"/>
              </a:ext>
            </a:extLst>
          </p:cNvPr>
          <p:cNvSpPr/>
          <p:nvPr userDrawn="1"/>
        </p:nvSpPr>
        <p:spPr>
          <a:xfrm>
            <a:off x="6010275" y="0"/>
            <a:ext cx="6181725" cy="6884988"/>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6096000" y="303854"/>
            <a:ext cx="5537200" cy="760670"/>
          </a:xfrm>
        </p:spPr>
        <p:txBody>
          <a:bodyPr rtlCol="0" anchor="t">
            <a:noAutofit/>
          </a:bodyPr>
          <a:lstStyle>
            <a:lvl1pPr marL="0" algn="ctr">
              <a:defRPr sz="3200" b="0">
                <a:solidFill>
                  <a:schemeClr val="bg1"/>
                </a:solidFill>
                <a:latin typeface="+mj-lt"/>
              </a:defRPr>
            </a:lvl1pPr>
          </a:lstStyle>
          <a:p>
            <a:pPr rtl="0"/>
            <a:r>
              <a:rPr lang="es-ES" noProof="0" smtClean="0"/>
              <a:t>Haga clic para modificar el estilo de título del patrón</a:t>
            </a:r>
            <a:endParaRPr lang="es-ES" noProof="0"/>
          </a:p>
        </p:txBody>
      </p:sp>
      <p:sp>
        <p:nvSpPr>
          <p:cNvPr id="24" name="Marcador de texto 9"/>
          <p:cNvSpPr>
            <a:spLocks noGrp="1"/>
          </p:cNvSpPr>
          <p:nvPr>
            <p:ph type="body" sz="quarter" idx="10" hasCustomPrompt="1"/>
          </p:nvPr>
        </p:nvSpPr>
        <p:spPr>
          <a:xfrm>
            <a:off x="6096000" y="1269241"/>
            <a:ext cx="5537200" cy="5098576"/>
          </a:xfrm>
        </p:spPr>
        <p:txBody>
          <a:bodyPr spcCol="182880" rtlCol="0">
            <a:normAutofit/>
          </a:bodyPr>
          <a:lstStyle>
            <a:lvl1pPr marL="0" indent="0" algn="l">
              <a:lnSpc>
                <a:spcPct val="100000"/>
              </a:lnSpc>
              <a:spcAft>
                <a:spcPts val="1000"/>
              </a:spcAft>
              <a:buFontTx/>
              <a:buNone/>
              <a:defRPr sz="1600" b="1">
                <a:solidFill>
                  <a:schemeClr val="bg1"/>
                </a:solidFill>
                <a:latin typeface="+mn-lt"/>
              </a:defRPr>
            </a:lvl1pPr>
            <a:lvl2pPr marL="457200" indent="0" algn="l">
              <a:lnSpc>
                <a:spcPct val="100000"/>
              </a:lnSpc>
              <a:spcAft>
                <a:spcPts val="1000"/>
              </a:spcAft>
              <a:buFontTx/>
              <a:buNone/>
              <a:defRPr sz="1600" b="1">
                <a:solidFill>
                  <a:schemeClr val="bg1"/>
                </a:solidFill>
                <a:latin typeface="+mn-lt"/>
              </a:defRPr>
            </a:lvl2pPr>
            <a:lvl3pPr marL="914400" indent="0" algn="l">
              <a:lnSpc>
                <a:spcPct val="100000"/>
              </a:lnSpc>
              <a:spcAft>
                <a:spcPts val="1000"/>
              </a:spcAft>
              <a:buFontTx/>
              <a:buNone/>
              <a:defRPr sz="1600" b="1">
                <a:solidFill>
                  <a:schemeClr val="bg1"/>
                </a:solidFill>
                <a:latin typeface="+mn-lt"/>
              </a:defRPr>
            </a:lvl3pPr>
            <a:lvl4pPr marL="1371600" indent="0" algn="l">
              <a:lnSpc>
                <a:spcPct val="100000"/>
              </a:lnSpc>
              <a:spcAft>
                <a:spcPts val="1000"/>
              </a:spcAft>
              <a:buFontTx/>
              <a:buNone/>
              <a:defRPr sz="1600" b="1">
                <a:solidFill>
                  <a:schemeClr val="bg1"/>
                </a:solidFill>
                <a:latin typeface="+mn-lt"/>
              </a:defRPr>
            </a:lvl4pPr>
            <a:lvl5pPr marL="1828800" indent="0" algn="l">
              <a:lnSpc>
                <a:spcPct val="100000"/>
              </a:lnSpc>
              <a:spcAft>
                <a:spcPts val="1000"/>
              </a:spcAft>
              <a:buFontTx/>
              <a:buNone/>
              <a:defRPr sz="1600" b="1">
                <a:solidFill>
                  <a:schemeClr val="bg1"/>
                </a:solidFill>
                <a:latin typeface="+mn-lt"/>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4046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Opción de diapositiva de título 1">
    <p:bg>
      <p:bgPr>
        <a:blipFill>
          <a:blip r:embed="rId2"/>
          <a:stretch>
            <a:fillRect/>
          </a:stretch>
        </a:blipFill>
        <a:effectLst/>
      </p:bgPr>
    </p:bg>
    <p:spTree>
      <p:nvGrpSpPr>
        <p:cNvPr id="1" name=""/>
        <p:cNvGrpSpPr/>
        <p:nvPr/>
      </p:nvGrpSpPr>
      <p:grpSpPr>
        <a:xfrm>
          <a:off x="0" y="0"/>
          <a:ext cx="0" cy="0"/>
          <a:chOff x="0" y="0"/>
          <a:chExt cx="0" cy="0"/>
        </a:xfrm>
      </p:grpSpPr>
      <p:sp>
        <p:nvSpPr>
          <p:cNvPr id="16" name="Rectángulo 15">
            <a:extLst>
              <a:ext uri="{FF2B5EF4-FFF2-40B4-BE49-F238E27FC236}">
                <a16:creationId xmlns:a16="http://schemas.microsoft.com/office/drawing/2014/main" id="{4D0538F4-3F8A-5743-84C7-D216AB93D9A9}"/>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508000" y="417539"/>
            <a:ext cx="11125200" cy="1017225"/>
          </a:xfrm>
          <a:solidFill>
            <a:srgbClr val="FFFFFF"/>
          </a:solidFill>
        </p:spPr>
        <p:txBody>
          <a:bodyPr rtlCol="0">
            <a:noAutofit/>
          </a:bodyPr>
          <a:lstStyle>
            <a:lvl1pPr marL="0" algn="ctr">
              <a:defRPr sz="3300" b="0">
                <a:solidFill>
                  <a:schemeClr val="tx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39" name="Marcador de texto 4"/>
          <p:cNvSpPr>
            <a:spLocks noGrp="1"/>
          </p:cNvSpPr>
          <p:nvPr>
            <p:ph type="body" sz="quarter" idx="17" hasCustomPrompt="1"/>
          </p:nvPr>
        </p:nvSpPr>
        <p:spPr>
          <a:xfrm>
            <a:off x="1364974" y="2904209"/>
            <a:ext cx="10268225"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40" name="Marcador de texto 4"/>
          <p:cNvSpPr>
            <a:spLocks noGrp="1"/>
          </p:cNvSpPr>
          <p:nvPr>
            <p:ph type="body" sz="quarter" idx="18" hasCustomPrompt="1"/>
          </p:nvPr>
        </p:nvSpPr>
        <p:spPr>
          <a:xfrm>
            <a:off x="1364974" y="3827739"/>
            <a:ext cx="10268225"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59" name="Marcador de texto 4"/>
          <p:cNvSpPr>
            <a:spLocks noGrp="1"/>
          </p:cNvSpPr>
          <p:nvPr>
            <p:ph type="body" sz="quarter" idx="23" hasCustomPrompt="1"/>
          </p:nvPr>
        </p:nvSpPr>
        <p:spPr>
          <a:xfrm>
            <a:off x="1364974" y="5674800"/>
            <a:ext cx="10268225"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3" name="Marcador de posición de texto 4"/>
          <p:cNvSpPr>
            <a:spLocks noGrp="1"/>
          </p:cNvSpPr>
          <p:nvPr>
            <p:ph type="body" sz="quarter" idx="16" hasCustomPrompt="1"/>
          </p:nvPr>
        </p:nvSpPr>
        <p:spPr>
          <a:xfrm>
            <a:off x="1364974" y="1980679"/>
            <a:ext cx="10268226"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58" name="Marcador de texto 4"/>
          <p:cNvSpPr>
            <a:spLocks noGrp="1"/>
          </p:cNvSpPr>
          <p:nvPr>
            <p:ph type="body" sz="quarter" idx="22" hasCustomPrompt="1"/>
          </p:nvPr>
        </p:nvSpPr>
        <p:spPr>
          <a:xfrm>
            <a:off x="1364974" y="4751269"/>
            <a:ext cx="10268225"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7" name="Forma libre 7">
            <a:extLst>
              <a:ext uri="{FF2B5EF4-FFF2-40B4-BE49-F238E27FC236}">
                <a16:creationId xmlns:a16="http://schemas.microsoft.com/office/drawing/2014/main" id="{CDEACDAE-C3F8-1048-A7CC-793954924CB3}"/>
              </a:ext>
            </a:extLst>
          </p:cNvPr>
          <p:cNvSpPr>
            <a:spLocks/>
          </p:cNvSpPr>
          <p:nvPr userDrawn="1"/>
        </p:nvSpPr>
        <p:spPr bwMode="auto">
          <a:xfrm>
            <a:off x="516525" y="1994268"/>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8" name="Forma libre 8">
            <a:extLst>
              <a:ext uri="{FF2B5EF4-FFF2-40B4-BE49-F238E27FC236}">
                <a16:creationId xmlns:a16="http://schemas.microsoft.com/office/drawing/2014/main" id="{17E29689-BB0B-8B4A-BAF0-A6D7F50E216E}"/>
              </a:ext>
            </a:extLst>
          </p:cNvPr>
          <p:cNvSpPr>
            <a:spLocks/>
          </p:cNvSpPr>
          <p:nvPr userDrawn="1"/>
        </p:nvSpPr>
        <p:spPr bwMode="auto">
          <a:xfrm>
            <a:off x="516525" y="5693561"/>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9" name="Forma libre 9">
            <a:extLst>
              <a:ext uri="{FF2B5EF4-FFF2-40B4-BE49-F238E27FC236}">
                <a16:creationId xmlns:a16="http://schemas.microsoft.com/office/drawing/2014/main" id="{8BB91098-2754-E349-A793-9D15048F8530}"/>
              </a:ext>
            </a:extLst>
          </p:cNvPr>
          <p:cNvSpPr>
            <a:spLocks/>
          </p:cNvSpPr>
          <p:nvPr userDrawn="1"/>
        </p:nvSpPr>
        <p:spPr bwMode="auto">
          <a:xfrm>
            <a:off x="516525" y="292297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20" name="Forma libre 11">
            <a:extLst>
              <a:ext uri="{FF2B5EF4-FFF2-40B4-BE49-F238E27FC236}">
                <a16:creationId xmlns:a16="http://schemas.microsoft.com/office/drawing/2014/main" id="{AC4503A5-AD67-CF47-B3A5-E56FCC7E8D29}"/>
              </a:ext>
            </a:extLst>
          </p:cNvPr>
          <p:cNvSpPr>
            <a:spLocks/>
          </p:cNvSpPr>
          <p:nvPr userDrawn="1"/>
        </p:nvSpPr>
        <p:spPr bwMode="auto">
          <a:xfrm>
            <a:off x="516525" y="4788791"/>
            <a:ext cx="627476"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21" name="Forma libre 9">
            <a:extLst>
              <a:ext uri="{FF2B5EF4-FFF2-40B4-BE49-F238E27FC236}">
                <a16:creationId xmlns:a16="http://schemas.microsoft.com/office/drawing/2014/main" id="{CBB3E28C-8603-1D41-B293-9DF5BFDFBCF5}"/>
              </a:ext>
            </a:extLst>
          </p:cNvPr>
          <p:cNvSpPr>
            <a:spLocks/>
          </p:cNvSpPr>
          <p:nvPr userDrawn="1"/>
        </p:nvSpPr>
        <p:spPr bwMode="auto">
          <a:xfrm>
            <a:off x="516525" y="384650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Tree>
    <p:extLst>
      <p:ext uri="{BB962C8B-B14F-4D97-AF65-F5344CB8AC3E}">
        <p14:creationId xmlns:p14="http://schemas.microsoft.com/office/powerpoint/2010/main" val="35243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2_Opción de diapositiva de título 1">
    <p:bg>
      <p:bgPr>
        <a:blipFill>
          <a:blip r:embed="rId2"/>
          <a:stretch>
            <a:fillRect/>
          </a:stretch>
        </a:blipFill>
        <a:effectLst/>
      </p:bgPr>
    </p:bg>
    <p:spTree>
      <p:nvGrpSpPr>
        <p:cNvPr id="1" name=""/>
        <p:cNvGrpSpPr/>
        <p:nvPr/>
      </p:nvGrpSpPr>
      <p:grpSpPr>
        <a:xfrm>
          <a:off x="0" y="0"/>
          <a:ext cx="0" cy="0"/>
          <a:chOff x="0" y="0"/>
          <a:chExt cx="0" cy="0"/>
        </a:xfrm>
      </p:grpSpPr>
      <p:sp>
        <p:nvSpPr>
          <p:cNvPr id="44" name="Rectángulo 43">
            <a:extLst>
              <a:ext uri="{FF2B5EF4-FFF2-40B4-BE49-F238E27FC236}">
                <a16:creationId xmlns:a16="http://schemas.microsoft.com/office/drawing/2014/main" id="{7440CF9C-9865-C14F-8547-FDEBF02D4683}"/>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7" name="Elipse 26">
            <a:extLst>
              <a:ext uri="{FF2B5EF4-FFF2-40B4-BE49-F238E27FC236}">
                <a16:creationId xmlns:a16="http://schemas.microsoft.com/office/drawing/2014/main" id="{A94B338F-AE2E-9142-8F9E-6626076CFC4A}"/>
              </a:ext>
            </a:extLst>
          </p:cNvPr>
          <p:cNvSpPr/>
          <p:nvPr userDrawn="1"/>
        </p:nvSpPr>
        <p:spPr>
          <a:xfrm>
            <a:off x="625922"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2" name="Título 1"/>
          <p:cNvSpPr>
            <a:spLocks noGrp="1"/>
          </p:cNvSpPr>
          <p:nvPr>
            <p:ph type="ctrTitle"/>
          </p:nvPr>
        </p:nvSpPr>
        <p:spPr>
          <a:xfrm>
            <a:off x="508000" y="358446"/>
            <a:ext cx="11125200" cy="787966"/>
          </a:xfrm>
        </p:spPr>
        <p:txBody>
          <a:bodyPr rtlCol="0" anchor="b">
            <a:noAutofit/>
          </a:bodyPr>
          <a:lstStyle>
            <a:lvl1pPr marL="0" algn="ctr">
              <a:defRPr sz="33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23" name="Marcador de texto 4"/>
          <p:cNvSpPr>
            <a:spLocks noGrp="1"/>
          </p:cNvSpPr>
          <p:nvPr>
            <p:ph type="body" sz="quarter" idx="20" hasCustomPrompt="1"/>
          </p:nvPr>
        </p:nvSpPr>
        <p:spPr>
          <a:xfrm>
            <a:off x="768626" y="4638260"/>
            <a:ext cx="2160104" cy="1126435"/>
          </a:xfrm>
        </p:spPr>
        <p:txBody>
          <a:bodyPr rtlCol="0"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29" name="Elipse 28">
            <a:extLst>
              <a:ext uri="{FF2B5EF4-FFF2-40B4-BE49-F238E27FC236}">
                <a16:creationId xmlns:a16="http://schemas.microsoft.com/office/drawing/2014/main" id="{C96F7DA9-1422-B349-80C8-F6098E551491}"/>
              </a:ext>
            </a:extLst>
          </p:cNvPr>
          <p:cNvSpPr/>
          <p:nvPr userDrawn="1"/>
        </p:nvSpPr>
        <p:spPr>
          <a:xfrm>
            <a:off x="3383980"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31" name="Marcador de posición de texto 4">
            <a:extLst>
              <a:ext uri="{FF2B5EF4-FFF2-40B4-BE49-F238E27FC236}">
                <a16:creationId xmlns:a16="http://schemas.microsoft.com/office/drawing/2014/main" id="{29E66F15-EB17-AD4A-9BEF-22D7AE048276}"/>
              </a:ext>
            </a:extLst>
          </p:cNvPr>
          <p:cNvSpPr>
            <a:spLocks noGrp="1"/>
          </p:cNvSpPr>
          <p:nvPr>
            <p:ph type="body" sz="quarter" idx="24" hasCustomPrompt="1"/>
          </p:nvPr>
        </p:nvSpPr>
        <p:spPr>
          <a:xfrm>
            <a:off x="3526684" y="4638260"/>
            <a:ext cx="2160104" cy="1126435"/>
          </a:xfrm>
        </p:spPr>
        <p:txBody>
          <a:bodyPr rtlCol="0"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32" name="Elipse 31">
            <a:extLst>
              <a:ext uri="{FF2B5EF4-FFF2-40B4-BE49-F238E27FC236}">
                <a16:creationId xmlns:a16="http://schemas.microsoft.com/office/drawing/2014/main" id="{64FFDAC1-065C-3646-A1C6-0E78782241E2}"/>
              </a:ext>
            </a:extLst>
          </p:cNvPr>
          <p:cNvSpPr/>
          <p:nvPr userDrawn="1"/>
        </p:nvSpPr>
        <p:spPr>
          <a:xfrm>
            <a:off x="6142038"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33" name="Marcador de posición de texto 4">
            <a:extLst>
              <a:ext uri="{FF2B5EF4-FFF2-40B4-BE49-F238E27FC236}">
                <a16:creationId xmlns:a16="http://schemas.microsoft.com/office/drawing/2014/main" id="{26BA6EB9-9A1E-0E4F-B17C-1039D0C8AE97}"/>
              </a:ext>
            </a:extLst>
          </p:cNvPr>
          <p:cNvSpPr>
            <a:spLocks noGrp="1"/>
          </p:cNvSpPr>
          <p:nvPr>
            <p:ph type="body" sz="quarter" idx="25" hasCustomPrompt="1"/>
          </p:nvPr>
        </p:nvSpPr>
        <p:spPr>
          <a:xfrm>
            <a:off x="6284742" y="4638260"/>
            <a:ext cx="2160104" cy="1126435"/>
          </a:xfrm>
        </p:spPr>
        <p:txBody>
          <a:bodyPr rtlCol="0"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34" name="Elipse 33">
            <a:extLst>
              <a:ext uri="{FF2B5EF4-FFF2-40B4-BE49-F238E27FC236}">
                <a16:creationId xmlns:a16="http://schemas.microsoft.com/office/drawing/2014/main" id="{08EFBF7C-6968-4148-B375-E409AE0A88DC}"/>
              </a:ext>
            </a:extLst>
          </p:cNvPr>
          <p:cNvSpPr/>
          <p:nvPr userDrawn="1"/>
        </p:nvSpPr>
        <p:spPr>
          <a:xfrm>
            <a:off x="8900096"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35" name="Marcador de posición de texto 4">
            <a:extLst>
              <a:ext uri="{FF2B5EF4-FFF2-40B4-BE49-F238E27FC236}">
                <a16:creationId xmlns:a16="http://schemas.microsoft.com/office/drawing/2014/main" id="{738E026D-A054-7147-91B8-23B56B534678}"/>
              </a:ext>
            </a:extLst>
          </p:cNvPr>
          <p:cNvSpPr>
            <a:spLocks noGrp="1"/>
          </p:cNvSpPr>
          <p:nvPr>
            <p:ph type="body" sz="quarter" idx="26" hasCustomPrompt="1"/>
          </p:nvPr>
        </p:nvSpPr>
        <p:spPr>
          <a:xfrm>
            <a:off x="9042800" y="4638260"/>
            <a:ext cx="2160104" cy="1126435"/>
          </a:xfrm>
        </p:spPr>
        <p:txBody>
          <a:bodyPr rtlCol="0"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36" name="Elipse 35">
            <a:extLst>
              <a:ext uri="{FF2B5EF4-FFF2-40B4-BE49-F238E27FC236}">
                <a16:creationId xmlns:a16="http://schemas.microsoft.com/office/drawing/2014/main" id="{736A21DA-E9DA-8C45-801A-A9A90826C338}"/>
              </a:ext>
            </a:extLst>
          </p:cNvPr>
          <p:cNvSpPr/>
          <p:nvPr userDrawn="1"/>
        </p:nvSpPr>
        <p:spPr>
          <a:xfrm>
            <a:off x="508000"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37" name="Marcador de texto 4">
            <a:extLst>
              <a:ext uri="{FF2B5EF4-FFF2-40B4-BE49-F238E27FC236}">
                <a16:creationId xmlns:a16="http://schemas.microsoft.com/office/drawing/2014/main" id="{B7455404-DA79-C54C-8A77-FBCAC682E79C}"/>
              </a:ext>
            </a:extLst>
          </p:cNvPr>
          <p:cNvSpPr>
            <a:spLocks noGrp="1"/>
          </p:cNvSpPr>
          <p:nvPr>
            <p:ph type="body" sz="quarter" idx="27" hasCustomPrompt="1"/>
          </p:nvPr>
        </p:nvSpPr>
        <p:spPr>
          <a:xfrm>
            <a:off x="650704" y="1996848"/>
            <a:ext cx="2160104" cy="1126435"/>
          </a:xfrm>
        </p:spPr>
        <p:txBody>
          <a:bodyPr rtlCol="0"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38" name="Elipse 37">
            <a:extLst>
              <a:ext uri="{FF2B5EF4-FFF2-40B4-BE49-F238E27FC236}">
                <a16:creationId xmlns:a16="http://schemas.microsoft.com/office/drawing/2014/main" id="{63068BB9-E420-D745-8DC9-69A11E13608E}"/>
              </a:ext>
            </a:extLst>
          </p:cNvPr>
          <p:cNvSpPr/>
          <p:nvPr userDrawn="1"/>
        </p:nvSpPr>
        <p:spPr>
          <a:xfrm>
            <a:off x="3266058"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39" name="Marcador de posición de texto 4">
            <a:extLst>
              <a:ext uri="{FF2B5EF4-FFF2-40B4-BE49-F238E27FC236}">
                <a16:creationId xmlns:a16="http://schemas.microsoft.com/office/drawing/2014/main" id="{8875DCA5-9C96-ED49-B522-6FF06A33AAF2}"/>
              </a:ext>
            </a:extLst>
          </p:cNvPr>
          <p:cNvSpPr>
            <a:spLocks noGrp="1"/>
          </p:cNvSpPr>
          <p:nvPr>
            <p:ph type="body" sz="quarter" idx="28" hasCustomPrompt="1"/>
          </p:nvPr>
        </p:nvSpPr>
        <p:spPr>
          <a:xfrm>
            <a:off x="3408762" y="1996848"/>
            <a:ext cx="2160104" cy="1126435"/>
          </a:xfrm>
        </p:spPr>
        <p:txBody>
          <a:bodyPr rtlCol="0"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40" name="Elipse 39">
            <a:extLst>
              <a:ext uri="{FF2B5EF4-FFF2-40B4-BE49-F238E27FC236}">
                <a16:creationId xmlns:a16="http://schemas.microsoft.com/office/drawing/2014/main" id="{BB2DD266-D8D8-4141-8755-CE9D044B5253}"/>
              </a:ext>
            </a:extLst>
          </p:cNvPr>
          <p:cNvSpPr/>
          <p:nvPr userDrawn="1"/>
        </p:nvSpPr>
        <p:spPr>
          <a:xfrm>
            <a:off x="6024116"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41" name="Marcador de posición de texto 4">
            <a:extLst>
              <a:ext uri="{FF2B5EF4-FFF2-40B4-BE49-F238E27FC236}">
                <a16:creationId xmlns:a16="http://schemas.microsoft.com/office/drawing/2014/main" id="{FD698468-EBF3-1C44-B0D1-3C24AE49087D}"/>
              </a:ext>
            </a:extLst>
          </p:cNvPr>
          <p:cNvSpPr>
            <a:spLocks noGrp="1"/>
          </p:cNvSpPr>
          <p:nvPr>
            <p:ph type="body" sz="quarter" idx="29" hasCustomPrompt="1"/>
          </p:nvPr>
        </p:nvSpPr>
        <p:spPr>
          <a:xfrm>
            <a:off x="6166820" y="1996848"/>
            <a:ext cx="2160104" cy="1126435"/>
          </a:xfrm>
        </p:spPr>
        <p:txBody>
          <a:bodyPr rtlCol="0"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42" name="Elipse 41">
            <a:extLst>
              <a:ext uri="{FF2B5EF4-FFF2-40B4-BE49-F238E27FC236}">
                <a16:creationId xmlns:a16="http://schemas.microsoft.com/office/drawing/2014/main" id="{4DCEE813-0741-CC41-958D-6ADED6ED43E4}"/>
              </a:ext>
            </a:extLst>
          </p:cNvPr>
          <p:cNvSpPr/>
          <p:nvPr userDrawn="1"/>
        </p:nvSpPr>
        <p:spPr>
          <a:xfrm>
            <a:off x="8782174"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43" name="Marcador de posición de texto 4">
            <a:extLst>
              <a:ext uri="{FF2B5EF4-FFF2-40B4-BE49-F238E27FC236}">
                <a16:creationId xmlns:a16="http://schemas.microsoft.com/office/drawing/2014/main" id="{04E1351F-777F-3E48-809F-22D7CF35997F}"/>
              </a:ext>
            </a:extLst>
          </p:cNvPr>
          <p:cNvSpPr>
            <a:spLocks noGrp="1"/>
          </p:cNvSpPr>
          <p:nvPr>
            <p:ph type="body" sz="quarter" idx="30" hasCustomPrompt="1"/>
          </p:nvPr>
        </p:nvSpPr>
        <p:spPr>
          <a:xfrm>
            <a:off x="8924878" y="1996848"/>
            <a:ext cx="2160104" cy="1126435"/>
          </a:xfrm>
        </p:spPr>
        <p:txBody>
          <a:bodyPr rtlCol="0"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Tree>
    <p:extLst>
      <p:ext uri="{BB962C8B-B14F-4D97-AF65-F5344CB8AC3E}">
        <p14:creationId xmlns:p14="http://schemas.microsoft.com/office/powerpoint/2010/main" val="2863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9" grpId="0" animBg="1"/>
      <p:bldP spid="32" grpId="0" animBg="1"/>
      <p:bldP spid="34" grpId="0" animBg="1"/>
      <p:bldP spid="36" grpId="0" animBg="1"/>
      <p:bldP spid="38" grpId="0" animBg="1"/>
      <p:bldP spid="40" grpId="0" animBg="1"/>
      <p:bldP spid="42"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Reproducir diapositiv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BB187E1-9D4E-3847-8318-1DF406E4E7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60363" y="351693"/>
            <a:ext cx="11471275" cy="6154616"/>
          </a:xfrm>
          <a:prstGeom prst="rect">
            <a:avLst/>
          </a:prstGeom>
        </p:spPr>
      </p:pic>
      <p:sp>
        <p:nvSpPr>
          <p:cNvPr id="16" name="Rectángulo 15">
            <a:extLst>
              <a:ext uri="{FF2B5EF4-FFF2-40B4-BE49-F238E27FC236}">
                <a16:creationId xmlns:a16="http://schemas.microsoft.com/office/drawing/2014/main" id="{095AD243-15AB-0A40-A83C-ACFE191B75C2}"/>
              </a:ext>
            </a:extLst>
          </p:cNvPr>
          <p:cNvSpPr/>
          <p:nvPr userDrawn="1"/>
        </p:nvSpPr>
        <p:spPr>
          <a:xfrm>
            <a:off x="360363" y="351692"/>
            <a:ext cx="11471275" cy="6154616"/>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11" name="Título 1"/>
          <p:cNvSpPr>
            <a:spLocks noGrp="1"/>
          </p:cNvSpPr>
          <p:nvPr>
            <p:ph type="ctrTitle"/>
          </p:nvPr>
        </p:nvSpPr>
        <p:spPr>
          <a:xfrm>
            <a:off x="360363" y="2476559"/>
            <a:ext cx="11471275" cy="1767882"/>
          </a:xfrm>
        </p:spPr>
        <p:txBody>
          <a:bodyPr rtlCol="0">
            <a:noAutofit/>
          </a:bodyPr>
          <a:lstStyle>
            <a:lvl1pPr marL="0" algn="ctr">
              <a:defRPr sz="6600" b="1">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12" name="Marcador de texto 4"/>
          <p:cNvSpPr>
            <a:spLocks noGrp="1"/>
          </p:cNvSpPr>
          <p:nvPr>
            <p:ph type="body" sz="quarter" idx="16" hasCustomPrompt="1"/>
          </p:nvPr>
        </p:nvSpPr>
        <p:spPr>
          <a:xfrm>
            <a:off x="360363" y="816939"/>
            <a:ext cx="11471275" cy="637287"/>
          </a:xfrm>
        </p:spPr>
        <p:txBody>
          <a:bodyPr rtlCol="0" anchor="ctr">
            <a:noAutofit/>
          </a:bodyPr>
          <a:lstStyle>
            <a:lvl1pPr marL="182880" indent="0" algn="ctr">
              <a:spcBef>
                <a:spcPts val="0"/>
              </a:spcBef>
              <a:buFontTx/>
              <a:buNone/>
              <a:defRPr sz="32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3" name="Forma libre 9">
            <a:extLst>
              <a:ext uri="{FF2B5EF4-FFF2-40B4-BE49-F238E27FC236}">
                <a16:creationId xmlns:a16="http://schemas.microsoft.com/office/drawing/2014/main" id="{C1ED0E79-26C1-B248-89EC-66F36D8A0D3C}"/>
              </a:ext>
            </a:extLst>
          </p:cNvPr>
          <p:cNvSpPr>
            <a:spLocks/>
          </p:cNvSpPr>
          <p:nvPr userDrawn="1"/>
        </p:nvSpPr>
        <p:spPr bwMode="auto">
          <a:xfrm>
            <a:off x="5501395"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solidFill>
                <a:schemeClr val="bg1"/>
              </a:solidFill>
            </a:endParaRPr>
          </a:p>
        </p:txBody>
      </p:sp>
      <p:sp>
        <p:nvSpPr>
          <p:cNvPr id="14" name="Forma libre 9">
            <a:extLst>
              <a:ext uri="{FF2B5EF4-FFF2-40B4-BE49-F238E27FC236}">
                <a16:creationId xmlns:a16="http://schemas.microsoft.com/office/drawing/2014/main" id="{0D1DB5DC-3ECA-FA44-905E-15ACAF4B8ECF}"/>
              </a:ext>
            </a:extLst>
          </p:cNvPr>
          <p:cNvSpPr>
            <a:spLocks/>
          </p:cNvSpPr>
          <p:nvPr userDrawn="1"/>
        </p:nvSpPr>
        <p:spPr bwMode="auto">
          <a:xfrm>
            <a:off x="6912751"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solidFill>
                <a:schemeClr val="bg1"/>
              </a:solidFill>
            </a:endParaRPr>
          </a:p>
        </p:txBody>
      </p:sp>
      <p:sp>
        <p:nvSpPr>
          <p:cNvPr id="15" name="Forma libre 9">
            <a:extLst>
              <a:ext uri="{FF2B5EF4-FFF2-40B4-BE49-F238E27FC236}">
                <a16:creationId xmlns:a16="http://schemas.microsoft.com/office/drawing/2014/main" id="{CD1D295F-F7ED-D447-BC31-6D586338FD4C}"/>
              </a:ext>
            </a:extLst>
          </p:cNvPr>
          <p:cNvSpPr>
            <a:spLocks/>
          </p:cNvSpPr>
          <p:nvPr userDrawn="1"/>
        </p:nvSpPr>
        <p:spPr bwMode="auto">
          <a:xfrm>
            <a:off x="4090039" y="4831308"/>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solidFill>
                <a:schemeClr val="bg1"/>
              </a:solidFill>
            </a:endParaRPr>
          </a:p>
        </p:txBody>
      </p:sp>
    </p:spTree>
    <p:extLst>
      <p:ext uri="{BB962C8B-B14F-4D97-AF65-F5344CB8AC3E}">
        <p14:creationId xmlns:p14="http://schemas.microsoft.com/office/powerpoint/2010/main" val="2442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C8FEB73F-1A3E-394A-AA59-620BB482D3AD}"/>
              </a:ext>
            </a:extLst>
          </p:cNvPr>
          <p:cNvSpPr/>
          <p:nvPr userDrawn="1"/>
        </p:nvSpPr>
        <p:spPr>
          <a:xfrm>
            <a:off x="398463" y="1692275"/>
            <a:ext cx="11430000"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16" name="Rectángulo 15">
            <a:extLst>
              <a:ext uri="{FF2B5EF4-FFF2-40B4-BE49-F238E27FC236}">
                <a16:creationId xmlns:a16="http://schemas.microsoft.com/office/drawing/2014/main" id="{A14A5D69-7F02-4A46-B9BB-35EF24D95F74}"/>
              </a:ext>
            </a:extLst>
          </p:cNvPr>
          <p:cNvSpPr/>
          <p:nvPr userDrawn="1"/>
        </p:nvSpPr>
        <p:spPr>
          <a:xfrm>
            <a:off x="398463" y="393700"/>
            <a:ext cx="11430000"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tx1"/>
              </a:solidFill>
            </a:endParaRPr>
          </a:p>
        </p:txBody>
      </p:sp>
      <p:sp>
        <p:nvSpPr>
          <p:cNvPr id="17" name="Forma libre 8">
            <a:extLst>
              <a:ext uri="{FF2B5EF4-FFF2-40B4-BE49-F238E27FC236}">
                <a16:creationId xmlns:a16="http://schemas.microsoft.com/office/drawing/2014/main" id="{96D10121-2170-DB42-A21F-4C57A7B80790}"/>
              </a:ext>
            </a:extLst>
          </p:cNvPr>
          <p:cNvSpPr>
            <a:spLocks/>
          </p:cNvSpPr>
          <p:nvPr userDrawn="1"/>
        </p:nvSpPr>
        <p:spPr bwMode="auto">
          <a:xfrm>
            <a:off x="1211263" y="2422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8" name="Forma libre 9">
            <a:extLst>
              <a:ext uri="{FF2B5EF4-FFF2-40B4-BE49-F238E27FC236}">
                <a16:creationId xmlns:a16="http://schemas.microsoft.com/office/drawing/2014/main" id="{E68D13C5-9DF3-0242-973D-78A6E9E7A421}"/>
              </a:ext>
            </a:extLst>
          </p:cNvPr>
          <p:cNvSpPr>
            <a:spLocks/>
          </p:cNvSpPr>
          <p:nvPr userDrawn="1"/>
        </p:nvSpPr>
        <p:spPr bwMode="auto">
          <a:xfrm>
            <a:off x="1211263" y="3838575"/>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9" name="Forma libre 10">
            <a:extLst>
              <a:ext uri="{FF2B5EF4-FFF2-40B4-BE49-F238E27FC236}">
                <a16:creationId xmlns:a16="http://schemas.microsoft.com/office/drawing/2014/main" id="{528EB13B-D870-8D4E-BCC8-469F47FBD02A}"/>
              </a:ext>
            </a:extLst>
          </p:cNvPr>
          <p:cNvSpPr>
            <a:spLocks/>
          </p:cNvSpPr>
          <p:nvPr userDrawn="1"/>
        </p:nvSpPr>
        <p:spPr bwMode="auto">
          <a:xfrm>
            <a:off x="1211263" y="5295900"/>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20" name="Forma libre 11">
            <a:extLst>
              <a:ext uri="{FF2B5EF4-FFF2-40B4-BE49-F238E27FC236}">
                <a16:creationId xmlns:a16="http://schemas.microsoft.com/office/drawing/2014/main" id="{113ABE86-2528-5C4D-95C0-8EDFB1DFCD7B}"/>
              </a:ext>
            </a:extLst>
          </p:cNvPr>
          <p:cNvSpPr>
            <a:spLocks/>
          </p:cNvSpPr>
          <p:nvPr userDrawn="1"/>
        </p:nvSpPr>
        <p:spPr bwMode="auto">
          <a:xfrm>
            <a:off x="6370641" y="244475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21" name="Forma libre 12">
            <a:extLst>
              <a:ext uri="{FF2B5EF4-FFF2-40B4-BE49-F238E27FC236}">
                <a16:creationId xmlns:a16="http://schemas.microsoft.com/office/drawing/2014/main" id="{DAAB2BAB-3473-3441-964A-9419A3797339}"/>
              </a:ext>
            </a:extLst>
          </p:cNvPr>
          <p:cNvSpPr>
            <a:spLocks/>
          </p:cNvSpPr>
          <p:nvPr userDrawn="1"/>
        </p:nvSpPr>
        <p:spPr bwMode="auto">
          <a:xfrm>
            <a:off x="6370641" y="38608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22" name="Forma libre 13">
            <a:extLst>
              <a:ext uri="{FF2B5EF4-FFF2-40B4-BE49-F238E27FC236}">
                <a16:creationId xmlns:a16="http://schemas.microsoft.com/office/drawing/2014/main" id="{1B5AA16D-9E77-8A4D-B8F6-F4BB571D9169}"/>
              </a:ext>
            </a:extLst>
          </p:cNvPr>
          <p:cNvSpPr>
            <a:spLocks/>
          </p:cNvSpPr>
          <p:nvPr userDrawn="1"/>
        </p:nvSpPr>
        <p:spPr bwMode="auto">
          <a:xfrm>
            <a:off x="6370641" y="53181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8" name="Título 1">
            <a:extLst>
              <a:ext uri="{FF2B5EF4-FFF2-40B4-BE49-F238E27FC236}">
                <a16:creationId xmlns:a16="http://schemas.microsoft.com/office/drawing/2014/main" id="{88938BB2-A07B-5445-BD83-273EC0D45DAF}"/>
              </a:ext>
            </a:extLst>
          </p:cNvPr>
          <p:cNvSpPr>
            <a:spLocks noGrp="1"/>
          </p:cNvSpPr>
          <p:nvPr>
            <p:ph type="ctrTitle"/>
          </p:nvPr>
        </p:nvSpPr>
        <p:spPr>
          <a:xfrm>
            <a:off x="517728" y="753589"/>
            <a:ext cx="11125200" cy="584789"/>
          </a:xfrm>
        </p:spPr>
        <p:txBody>
          <a:bodyPr rtlCol="0">
            <a:noAutofit/>
          </a:bodyPr>
          <a:lstStyle>
            <a:lvl1pPr marL="0" algn="ctr">
              <a:defRPr sz="58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9" name="Marcador de texto 4">
            <a:extLst>
              <a:ext uri="{FF2B5EF4-FFF2-40B4-BE49-F238E27FC236}">
                <a16:creationId xmlns:a16="http://schemas.microsoft.com/office/drawing/2014/main" id="{5F794336-3DC0-D649-8BEF-CADEEBEECD34}"/>
              </a:ext>
            </a:extLst>
          </p:cNvPr>
          <p:cNvSpPr>
            <a:spLocks noGrp="1"/>
          </p:cNvSpPr>
          <p:nvPr>
            <p:ph type="body" sz="quarter" idx="16" hasCustomPrompt="1"/>
          </p:nvPr>
        </p:nvSpPr>
        <p:spPr>
          <a:xfrm>
            <a:off x="1929492" y="2348431"/>
            <a:ext cx="3917027" cy="637287"/>
          </a:xfrm>
        </p:spPr>
        <p:txBody>
          <a:bodyPr rtlCol="0"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0" name="Marcador de texto 4">
            <a:extLst>
              <a:ext uri="{FF2B5EF4-FFF2-40B4-BE49-F238E27FC236}">
                <a16:creationId xmlns:a16="http://schemas.microsoft.com/office/drawing/2014/main" id="{8A8BE200-0CAE-1A48-BBFB-8AB094DBBDC4}"/>
              </a:ext>
            </a:extLst>
          </p:cNvPr>
          <p:cNvSpPr>
            <a:spLocks noGrp="1"/>
          </p:cNvSpPr>
          <p:nvPr>
            <p:ph type="body" sz="quarter" idx="17" hasCustomPrompt="1"/>
          </p:nvPr>
        </p:nvSpPr>
        <p:spPr>
          <a:xfrm>
            <a:off x="1929492" y="3759581"/>
            <a:ext cx="3917027" cy="637287"/>
          </a:xfrm>
        </p:spPr>
        <p:txBody>
          <a:bodyPr rtlCol="0"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1" name="Marcador de texto 4">
            <a:extLst>
              <a:ext uri="{FF2B5EF4-FFF2-40B4-BE49-F238E27FC236}">
                <a16:creationId xmlns:a16="http://schemas.microsoft.com/office/drawing/2014/main" id="{51F7BEA8-2B68-A94D-84BF-46B8DC081B34}"/>
              </a:ext>
            </a:extLst>
          </p:cNvPr>
          <p:cNvSpPr>
            <a:spLocks noGrp="1"/>
          </p:cNvSpPr>
          <p:nvPr>
            <p:ph type="body" sz="quarter" idx="18" hasCustomPrompt="1"/>
          </p:nvPr>
        </p:nvSpPr>
        <p:spPr>
          <a:xfrm>
            <a:off x="1929492" y="5216909"/>
            <a:ext cx="3917027" cy="637287"/>
          </a:xfrm>
        </p:spPr>
        <p:txBody>
          <a:bodyPr rtlCol="0"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2" name="Marcador de posición de texto 4">
            <a:extLst>
              <a:ext uri="{FF2B5EF4-FFF2-40B4-BE49-F238E27FC236}">
                <a16:creationId xmlns:a16="http://schemas.microsoft.com/office/drawing/2014/main" id="{FF78FDE7-159F-5C4F-94E0-AC1225D5EA9C}"/>
              </a:ext>
            </a:extLst>
          </p:cNvPr>
          <p:cNvSpPr>
            <a:spLocks noGrp="1"/>
          </p:cNvSpPr>
          <p:nvPr>
            <p:ph type="body" sz="quarter" idx="22" hasCustomPrompt="1"/>
          </p:nvPr>
        </p:nvSpPr>
        <p:spPr>
          <a:xfrm>
            <a:off x="7087536" y="2348431"/>
            <a:ext cx="3917027" cy="637287"/>
          </a:xfrm>
        </p:spPr>
        <p:txBody>
          <a:bodyPr rtlCol="0"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3" name="Marcador de posición de texto 4">
            <a:extLst>
              <a:ext uri="{FF2B5EF4-FFF2-40B4-BE49-F238E27FC236}">
                <a16:creationId xmlns:a16="http://schemas.microsoft.com/office/drawing/2014/main" id="{9DAFA1B1-FE49-2445-92A8-ECFF97140230}"/>
              </a:ext>
            </a:extLst>
          </p:cNvPr>
          <p:cNvSpPr>
            <a:spLocks noGrp="1"/>
          </p:cNvSpPr>
          <p:nvPr>
            <p:ph type="body" sz="quarter" idx="23" hasCustomPrompt="1"/>
          </p:nvPr>
        </p:nvSpPr>
        <p:spPr>
          <a:xfrm>
            <a:off x="7087536" y="3759581"/>
            <a:ext cx="3917027" cy="637287"/>
          </a:xfrm>
        </p:spPr>
        <p:txBody>
          <a:bodyPr rtlCol="0"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4" name="Marcador de posición de texto 4">
            <a:extLst>
              <a:ext uri="{FF2B5EF4-FFF2-40B4-BE49-F238E27FC236}">
                <a16:creationId xmlns:a16="http://schemas.microsoft.com/office/drawing/2014/main" id="{9C9039BA-C8BD-6A46-A9D0-BD29E1F0EAF3}"/>
              </a:ext>
            </a:extLst>
          </p:cNvPr>
          <p:cNvSpPr>
            <a:spLocks noGrp="1"/>
          </p:cNvSpPr>
          <p:nvPr>
            <p:ph type="body" sz="quarter" idx="24" hasCustomPrompt="1"/>
          </p:nvPr>
        </p:nvSpPr>
        <p:spPr>
          <a:xfrm>
            <a:off x="7087536" y="5230764"/>
            <a:ext cx="3917027" cy="637287"/>
          </a:xfrm>
        </p:spPr>
        <p:txBody>
          <a:bodyPr rtlCol="0"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Tree>
    <p:extLst>
      <p:ext uri="{BB962C8B-B14F-4D97-AF65-F5344CB8AC3E}">
        <p14:creationId xmlns:p14="http://schemas.microsoft.com/office/powerpoint/2010/main" val="209830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pción de objetivos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72F497B6-986D-804C-81F3-B7BE26DCF08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9" name="Forma libre 7">
            <a:extLst>
              <a:ext uri="{FF2B5EF4-FFF2-40B4-BE49-F238E27FC236}">
                <a16:creationId xmlns:a16="http://schemas.microsoft.com/office/drawing/2014/main" id="{CD9FD14F-866B-CE48-9941-4F2304B4C46E}"/>
              </a:ext>
            </a:extLst>
          </p:cNvPr>
          <p:cNvSpPr>
            <a:spLocks/>
          </p:cNvSpPr>
          <p:nvPr userDrawn="1"/>
        </p:nvSpPr>
        <p:spPr bwMode="auto">
          <a:xfrm>
            <a:off x="830263" y="201136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0" name="Forma libre 8">
            <a:extLst>
              <a:ext uri="{FF2B5EF4-FFF2-40B4-BE49-F238E27FC236}">
                <a16:creationId xmlns:a16="http://schemas.microsoft.com/office/drawing/2014/main" id="{70717FAF-6EEA-0D4B-9F85-3DB240679A7A}"/>
              </a:ext>
            </a:extLst>
          </p:cNvPr>
          <p:cNvSpPr>
            <a:spLocks/>
          </p:cNvSpPr>
          <p:nvPr userDrawn="1"/>
        </p:nvSpPr>
        <p:spPr bwMode="auto">
          <a:xfrm>
            <a:off x="830263" y="47609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1" name="Forma libre 9">
            <a:extLst>
              <a:ext uri="{FF2B5EF4-FFF2-40B4-BE49-F238E27FC236}">
                <a16:creationId xmlns:a16="http://schemas.microsoft.com/office/drawing/2014/main" id="{9A5DF538-8BAA-4546-8249-1124F5FCC2EA}"/>
              </a:ext>
            </a:extLst>
          </p:cNvPr>
          <p:cNvSpPr>
            <a:spLocks/>
          </p:cNvSpPr>
          <p:nvPr userDrawn="1"/>
        </p:nvSpPr>
        <p:spPr bwMode="auto">
          <a:xfrm>
            <a:off x="830263" y="28940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2" name="Forma libre 10">
            <a:extLst>
              <a:ext uri="{FF2B5EF4-FFF2-40B4-BE49-F238E27FC236}">
                <a16:creationId xmlns:a16="http://schemas.microsoft.com/office/drawing/2014/main" id="{3D993824-973D-7C4F-9EBA-880A7D66BFFE}"/>
              </a:ext>
            </a:extLst>
          </p:cNvPr>
          <p:cNvSpPr>
            <a:spLocks/>
          </p:cNvSpPr>
          <p:nvPr userDrawn="1"/>
        </p:nvSpPr>
        <p:spPr bwMode="auto">
          <a:xfrm>
            <a:off x="830263" y="568483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4" name="Forma libre 11">
            <a:extLst>
              <a:ext uri="{FF2B5EF4-FFF2-40B4-BE49-F238E27FC236}">
                <a16:creationId xmlns:a16="http://schemas.microsoft.com/office/drawing/2014/main" id="{3EC16C0A-A32A-C44A-9BE1-D13D0DD8E7BB}"/>
              </a:ext>
            </a:extLst>
          </p:cNvPr>
          <p:cNvSpPr>
            <a:spLocks/>
          </p:cNvSpPr>
          <p:nvPr userDrawn="1"/>
        </p:nvSpPr>
        <p:spPr bwMode="auto">
          <a:xfrm>
            <a:off x="830263" y="383857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2" name="Título 1"/>
          <p:cNvSpPr>
            <a:spLocks noGrp="1"/>
          </p:cNvSpPr>
          <p:nvPr>
            <p:ph type="ctrTitle"/>
          </p:nvPr>
        </p:nvSpPr>
        <p:spPr>
          <a:xfrm>
            <a:off x="508000" y="713291"/>
            <a:ext cx="11125200" cy="584789"/>
          </a:xfrm>
        </p:spPr>
        <p:txBody>
          <a:bodyPr rtlCol="0">
            <a:noAutofit/>
          </a:bodyPr>
          <a:lstStyle>
            <a:lvl1pPr marL="0" algn="ctr">
              <a:defRPr sz="58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39" name="Marcador de texto 4"/>
          <p:cNvSpPr>
            <a:spLocks noGrp="1"/>
          </p:cNvSpPr>
          <p:nvPr>
            <p:ph type="body" sz="quarter" idx="17" hasCustomPrompt="1"/>
          </p:nvPr>
        </p:nvSpPr>
        <p:spPr>
          <a:xfrm>
            <a:off x="1638301" y="2835866"/>
            <a:ext cx="9885338"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40" name="Marcador de texto 4"/>
          <p:cNvSpPr>
            <a:spLocks noGrp="1"/>
          </p:cNvSpPr>
          <p:nvPr>
            <p:ph type="body" sz="quarter" idx="18" hasCustomPrompt="1"/>
          </p:nvPr>
        </p:nvSpPr>
        <p:spPr>
          <a:xfrm>
            <a:off x="1638301" y="3759396"/>
            <a:ext cx="9885338"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59" name="Marcador de texto 4"/>
          <p:cNvSpPr>
            <a:spLocks noGrp="1"/>
          </p:cNvSpPr>
          <p:nvPr>
            <p:ph type="body" sz="quarter" idx="23" hasCustomPrompt="1"/>
          </p:nvPr>
        </p:nvSpPr>
        <p:spPr>
          <a:xfrm>
            <a:off x="1638301" y="5606457"/>
            <a:ext cx="9885338"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3" name="Marcador de posición de texto 4"/>
          <p:cNvSpPr>
            <a:spLocks noGrp="1"/>
          </p:cNvSpPr>
          <p:nvPr>
            <p:ph type="body" sz="quarter" idx="16" hasCustomPrompt="1"/>
          </p:nvPr>
        </p:nvSpPr>
        <p:spPr>
          <a:xfrm>
            <a:off x="1638301" y="1912336"/>
            <a:ext cx="9885338"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58" name="Marcador de texto 4"/>
          <p:cNvSpPr>
            <a:spLocks noGrp="1"/>
          </p:cNvSpPr>
          <p:nvPr>
            <p:ph type="body" sz="quarter" idx="22" hasCustomPrompt="1"/>
          </p:nvPr>
        </p:nvSpPr>
        <p:spPr>
          <a:xfrm>
            <a:off x="1638301" y="4682926"/>
            <a:ext cx="9885338" cy="637287"/>
          </a:xfrm>
        </p:spPr>
        <p:txBody>
          <a:bodyPr rtlCol="0"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Tree>
    <p:extLst>
      <p:ext uri="{BB962C8B-B14F-4D97-AF65-F5344CB8AC3E}">
        <p14:creationId xmlns:p14="http://schemas.microsoft.com/office/powerpoint/2010/main" val="20808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Opción de objetivos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68BB21E7-06DA-EB48-ABBE-2AE4753EB39F}"/>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7" name="Elipse 6">
            <a:extLst>
              <a:ext uri="{FF2B5EF4-FFF2-40B4-BE49-F238E27FC236}">
                <a16:creationId xmlns:a16="http://schemas.microsoft.com/office/drawing/2014/main" id="{1A45808E-35EF-5542-BDDD-D8F68893B782}"/>
              </a:ext>
            </a:extLst>
          </p:cNvPr>
          <p:cNvSpPr/>
          <p:nvPr userDrawn="1"/>
        </p:nvSpPr>
        <p:spPr>
          <a:xfrm>
            <a:off x="5080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8" name="Elipse 7">
            <a:extLst>
              <a:ext uri="{FF2B5EF4-FFF2-40B4-BE49-F238E27FC236}">
                <a16:creationId xmlns:a16="http://schemas.microsoft.com/office/drawing/2014/main" id="{E795F482-83D3-9242-A0BD-90FA8A982523}"/>
              </a:ext>
            </a:extLst>
          </p:cNvPr>
          <p:cNvSpPr/>
          <p:nvPr userDrawn="1"/>
        </p:nvSpPr>
        <p:spPr>
          <a:xfrm>
            <a:off x="82677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9" name="Elipse 8">
            <a:extLst>
              <a:ext uri="{FF2B5EF4-FFF2-40B4-BE49-F238E27FC236}">
                <a16:creationId xmlns:a16="http://schemas.microsoft.com/office/drawing/2014/main" id="{0331901F-74D3-5B40-960F-970A3C8B14B9}"/>
              </a:ext>
            </a:extLst>
          </p:cNvPr>
          <p:cNvSpPr/>
          <p:nvPr userDrawn="1"/>
        </p:nvSpPr>
        <p:spPr>
          <a:xfrm>
            <a:off x="438785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2" name="Título 1"/>
          <p:cNvSpPr>
            <a:spLocks noGrp="1"/>
          </p:cNvSpPr>
          <p:nvPr>
            <p:ph type="ctrTitle"/>
          </p:nvPr>
        </p:nvSpPr>
        <p:spPr>
          <a:xfrm>
            <a:off x="508000" y="856701"/>
            <a:ext cx="11125200" cy="584789"/>
          </a:xfrm>
        </p:spPr>
        <p:txBody>
          <a:bodyPr rtlCol="0">
            <a:noAutofit/>
          </a:bodyPr>
          <a:lstStyle>
            <a:lvl1pPr marL="0" algn="ctr">
              <a:defRPr sz="52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13" name="Marcador de texto 4"/>
          <p:cNvSpPr>
            <a:spLocks noGrp="1"/>
          </p:cNvSpPr>
          <p:nvPr>
            <p:ph type="body" sz="quarter" idx="16" hasCustomPrompt="1"/>
          </p:nvPr>
        </p:nvSpPr>
        <p:spPr>
          <a:xfrm>
            <a:off x="649357" y="3564835"/>
            <a:ext cx="3021496" cy="1197665"/>
          </a:xfrm>
        </p:spPr>
        <p:txBody>
          <a:bodyPr rtlCol="0"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9" name="Marcador de posición de texto 4">
            <a:extLst>
              <a:ext uri="{FF2B5EF4-FFF2-40B4-BE49-F238E27FC236}">
                <a16:creationId xmlns:a16="http://schemas.microsoft.com/office/drawing/2014/main" id="{4A9ECE79-3623-1742-B02D-0EF962C69227}"/>
              </a:ext>
            </a:extLst>
          </p:cNvPr>
          <p:cNvSpPr>
            <a:spLocks noGrp="1"/>
          </p:cNvSpPr>
          <p:nvPr>
            <p:ph type="body" sz="quarter" idx="17" hasCustomPrompt="1"/>
          </p:nvPr>
        </p:nvSpPr>
        <p:spPr>
          <a:xfrm>
            <a:off x="8415131" y="3564835"/>
            <a:ext cx="3034748" cy="1197665"/>
          </a:xfrm>
        </p:spPr>
        <p:txBody>
          <a:bodyPr rtlCol="0"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21" name="Marcador de posición de texto 4">
            <a:extLst>
              <a:ext uri="{FF2B5EF4-FFF2-40B4-BE49-F238E27FC236}">
                <a16:creationId xmlns:a16="http://schemas.microsoft.com/office/drawing/2014/main" id="{F5159A3A-4068-1E45-96E8-79A4A1FDA763}"/>
              </a:ext>
            </a:extLst>
          </p:cNvPr>
          <p:cNvSpPr>
            <a:spLocks noGrp="1"/>
          </p:cNvSpPr>
          <p:nvPr>
            <p:ph type="body" sz="quarter" idx="18" hasCustomPrompt="1"/>
          </p:nvPr>
        </p:nvSpPr>
        <p:spPr>
          <a:xfrm>
            <a:off x="4505739" y="3564835"/>
            <a:ext cx="3048000" cy="1197665"/>
          </a:xfrm>
        </p:spPr>
        <p:txBody>
          <a:bodyPr rtlCol="0"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Tree>
    <p:extLst>
      <p:ext uri="{BB962C8B-B14F-4D97-AF65-F5344CB8AC3E}">
        <p14:creationId xmlns:p14="http://schemas.microsoft.com/office/powerpoint/2010/main" val="35796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pción de título de módulo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BCD73E3C-5E60-2441-9C1C-2FD2C9604D75}"/>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2" name="Título 1"/>
          <p:cNvSpPr>
            <a:spLocks noGrp="1"/>
          </p:cNvSpPr>
          <p:nvPr>
            <p:ph type="ctrTitle"/>
          </p:nvPr>
        </p:nvSpPr>
        <p:spPr>
          <a:xfrm>
            <a:off x="508000" y="893277"/>
            <a:ext cx="11125200" cy="584789"/>
          </a:xfrm>
        </p:spPr>
        <p:txBody>
          <a:bodyPr rtlCol="0">
            <a:noAutofit/>
          </a:bodyPr>
          <a:lstStyle>
            <a:lvl1pPr marL="0" algn="ctr">
              <a:defRPr sz="52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Tree>
    <p:extLst>
      <p:ext uri="{BB962C8B-B14F-4D97-AF65-F5344CB8AC3E}">
        <p14:creationId xmlns:p14="http://schemas.microsoft.com/office/powerpoint/2010/main" val="31661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pción de título de módulo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05F7F835-DAC2-214C-A864-CEAE615374F0}"/>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8" name="Elipse 7">
            <a:extLst>
              <a:ext uri="{FF2B5EF4-FFF2-40B4-BE49-F238E27FC236}">
                <a16:creationId xmlns:a16="http://schemas.microsoft.com/office/drawing/2014/main" id="{8B3D2A36-C834-944C-B484-0557693020A6}"/>
              </a:ext>
            </a:extLst>
          </p:cNvPr>
          <p:cNvSpPr/>
          <p:nvPr userDrawn="1"/>
        </p:nvSpPr>
        <p:spPr>
          <a:xfrm>
            <a:off x="22066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p>
        </p:txBody>
      </p:sp>
      <p:sp>
        <p:nvSpPr>
          <p:cNvPr id="13" name="Forma libre 8">
            <a:extLst>
              <a:ext uri="{FF2B5EF4-FFF2-40B4-BE49-F238E27FC236}">
                <a16:creationId xmlns:a16="http://schemas.microsoft.com/office/drawing/2014/main" id="{04E32299-C0AC-0E46-9874-4681EE319FE5}"/>
              </a:ext>
            </a:extLst>
          </p:cNvPr>
          <p:cNvSpPr>
            <a:spLocks/>
          </p:cNvSpPr>
          <p:nvPr userDrawn="1"/>
        </p:nvSpPr>
        <p:spPr bwMode="auto">
          <a:xfrm>
            <a:off x="6189663" y="1787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4" name="Forma libre 9">
            <a:extLst>
              <a:ext uri="{FF2B5EF4-FFF2-40B4-BE49-F238E27FC236}">
                <a16:creationId xmlns:a16="http://schemas.microsoft.com/office/drawing/2014/main" id="{CB86CF74-4F4C-F64E-936A-F3F3252F74D1}"/>
              </a:ext>
            </a:extLst>
          </p:cNvPr>
          <p:cNvSpPr>
            <a:spLocks/>
          </p:cNvSpPr>
          <p:nvPr userDrawn="1"/>
        </p:nvSpPr>
        <p:spPr bwMode="auto">
          <a:xfrm>
            <a:off x="6189663" y="27162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5" name="Forma libre 10">
            <a:extLst>
              <a:ext uri="{FF2B5EF4-FFF2-40B4-BE49-F238E27FC236}">
                <a16:creationId xmlns:a16="http://schemas.microsoft.com/office/drawing/2014/main" id="{B875EAA0-4721-CB4D-A35B-37CDBFED00D4}"/>
              </a:ext>
            </a:extLst>
          </p:cNvPr>
          <p:cNvSpPr>
            <a:spLocks/>
          </p:cNvSpPr>
          <p:nvPr userDrawn="1"/>
        </p:nvSpPr>
        <p:spPr bwMode="auto">
          <a:xfrm>
            <a:off x="6189663" y="36449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16" name="Forma libre 11">
            <a:extLst>
              <a:ext uri="{FF2B5EF4-FFF2-40B4-BE49-F238E27FC236}">
                <a16:creationId xmlns:a16="http://schemas.microsoft.com/office/drawing/2014/main" id="{82864287-1380-A64F-A391-FF65C7D04F93}"/>
              </a:ext>
            </a:extLst>
          </p:cNvPr>
          <p:cNvSpPr>
            <a:spLocks/>
          </p:cNvSpPr>
          <p:nvPr userDrawn="1"/>
        </p:nvSpPr>
        <p:spPr bwMode="auto">
          <a:xfrm>
            <a:off x="6189663" y="457358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rtlCol="0" anchor="ctr"/>
          <a:lstStyle/>
          <a:p>
            <a:pPr rtl="0"/>
            <a:endParaRPr lang="es-ES" noProof="0" dirty="0"/>
          </a:p>
        </p:txBody>
      </p:sp>
      <p:sp>
        <p:nvSpPr>
          <p:cNvPr id="2" name="Título 1"/>
          <p:cNvSpPr>
            <a:spLocks noGrp="1"/>
          </p:cNvSpPr>
          <p:nvPr>
            <p:ph type="ctrTitle"/>
          </p:nvPr>
        </p:nvSpPr>
        <p:spPr>
          <a:xfrm>
            <a:off x="429491" y="2452256"/>
            <a:ext cx="5084618" cy="1925780"/>
          </a:xfrm>
        </p:spPr>
        <p:txBody>
          <a:bodyPr rtlCol="0">
            <a:noAutofit/>
          </a:bodyPr>
          <a:lstStyle>
            <a:lvl1pPr marL="0" algn="ctr">
              <a:defRPr sz="36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9" name="Marcador de posición de texto 4"/>
          <p:cNvSpPr>
            <a:spLocks noGrp="1"/>
          </p:cNvSpPr>
          <p:nvPr>
            <p:ph type="body" sz="quarter" idx="17" hasCustomPrompt="1"/>
          </p:nvPr>
        </p:nvSpPr>
        <p:spPr>
          <a:xfrm>
            <a:off x="6969458" y="2636890"/>
            <a:ext cx="4663741" cy="637287"/>
          </a:xfrm>
        </p:spPr>
        <p:txBody>
          <a:bodyPr rtlCol="0"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0" name="Marcador de texto 4"/>
          <p:cNvSpPr>
            <a:spLocks noGrp="1"/>
          </p:cNvSpPr>
          <p:nvPr>
            <p:ph type="body" sz="quarter" idx="18" hasCustomPrompt="1"/>
          </p:nvPr>
        </p:nvSpPr>
        <p:spPr>
          <a:xfrm>
            <a:off x="6969458" y="3564425"/>
            <a:ext cx="4663741" cy="637287"/>
          </a:xfrm>
        </p:spPr>
        <p:txBody>
          <a:bodyPr rtlCol="0"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1" name="Marcador de texto 4"/>
          <p:cNvSpPr>
            <a:spLocks noGrp="1"/>
          </p:cNvSpPr>
          <p:nvPr>
            <p:ph type="body" sz="quarter" idx="16" hasCustomPrompt="1"/>
          </p:nvPr>
        </p:nvSpPr>
        <p:spPr>
          <a:xfrm>
            <a:off x="6969458" y="1709355"/>
            <a:ext cx="4663741" cy="637287"/>
          </a:xfrm>
        </p:spPr>
        <p:txBody>
          <a:bodyPr rtlCol="0"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
        <p:nvSpPr>
          <p:cNvPr id="12" name="Marcador de texto 4"/>
          <p:cNvSpPr>
            <a:spLocks noGrp="1"/>
          </p:cNvSpPr>
          <p:nvPr>
            <p:ph type="body" sz="quarter" idx="19" hasCustomPrompt="1"/>
          </p:nvPr>
        </p:nvSpPr>
        <p:spPr>
          <a:xfrm>
            <a:off x="6969458" y="4491960"/>
            <a:ext cx="4663741" cy="637287"/>
          </a:xfrm>
        </p:spPr>
        <p:txBody>
          <a:bodyPr rtlCol="0"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rtl="0"/>
            <a:r>
              <a:rPr lang="es-ES" noProof="0"/>
              <a:t>Editar estilos de texto del patrón</a:t>
            </a:r>
          </a:p>
        </p:txBody>
      </p:sp>
    </p:spTree>
    <p:extLst>
      <p:ext uri="{BB962C8B-B14F-4D97-AF65-F5344CB8AC3E}">
        <p14:creationId xmlns:p14="http://schemas.microsoft.com/office/powerpoint/2010/main" val="31206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iapositiva de título de página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C5EC5E4-83ED-514F-853E-AB724778CD15}"/>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5" name="Título 1">
            <a:extLst>
              <a:ext uri="{FF2B5EF4-FFF2-40B4-BE49-F238E27FC236}">
                <a16:creationId xmlns:a16="http://schemas.microsoft.com/office/drawing/2014/main" id="{C0FD9902-EDC6-AD4E-A5CD-9FBCAF7DE62F}"/>
              </a:ext>
            </a:extLst>
          </p:cNvPr>
          <p:cNvSpPr>
            <a:spLocks noGrp="1"/>
          </p:cNvSpPr>
          <p:nvPr>
            <p:ph type="ctrTitle"/>
          </p:nvPr>
        </p:nvSpPr>
        <p:spPr>
          <a:xfrm>
            <a:off x="1073625" y="461317"/>
            <a:ext cx="10008359" cy="1211047"/>
          </a:xfrm>
        </p:spPr>
        <p:txBody>
          <a:bodyPr rtlCol="0">
            <a:noAutofit/>
          </a:bodyPr>
          <a:lstStyle>
            <a:lvl1pPr marL="0" algn="l">
              <a:defRPr sz="57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6" name="Marcador de texto 9">
            <a:extLst>
              <a:ext uri="{FF2B5EF4-FFF2-40B4-BE49-F238E27FC236}">
                <a16:creationId xmlns:a16="http://schemas.microsoft.com/office/drawing/2014/main" id="{67DDD03F-8E78-EA4B-A5F1-C9F6D3307B0C}"/>
              </a:ext>
            </a:extLst>
          </p:cNvPr>
          <p:cNvSpPr>
            <a:spLocks noGrp="1"/>
          </p:cNvSpPr>
          <p:nvPr>
            <p:ph type="body" sz="quarter" idx="10" hasCustomPrompt="1"/>
          </p:nvPr>
        </p:nvSpPr>
        <p:spPr>
          <a:xfrm>
            <a:off x="1073623" y="1874520"/>
            <a:ext cx="10008361" cy="4360024"/>
          </a:xfrm>
        </p:spPr>
        <p:txBody>
          <a:bodyPr numCol="1" spcCol="182880" rtlCol="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691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iapositiva de título de página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B11CB33-1443-DA46-9095-750894B820AA}"/>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fontAlgn="auto" hangingPunct="1">
              <a:spcBef>
                <a:spcPts val="0"/>
              </a:spcBef>
              <a:spcAft>
                <a:spcPts val="0"/>
              </a:spcAft>
              <a:defRPr/>
            </a:pPr>
            <a:endParaRPr lang="es-ES" noProof="0" dirty="0">
              <a:solidFill>
                <a:schemeClr val="bg1"/>
              </a:solidFill>
              <a:latin typeface="Arial" panose="020B0604020202020204" pitchFamily="34" charset="0"/>
              <a:cs typeface="Arial" panose="020B0604020202020204" pitchFamily="34" charset="0"/>
            </a:endParaRPr>
          </a:p>
        </p:txBody>
      </p:sp>
      <p:sp>
        <p:nvSpPr>
          <p:cNvPr id="11" name="Título 1">
            <a:extLst>
              <a:ext uri="{FF2B5EF4-FFF2-40B4-BE49-F238E27FC236}">
                <a16:creationId xmlns:a16="http://schemas.microsoft.com/office/drawing/2014/main" id="{EBFA4A0F-E771-C44B-8EF4-6CEFA69A8636}"/>
              </a:ext>
            </a:extLst>
          </p:cNvPr>
          <p:cNvSpPr>
            <a:spLocks noGrp="1"/>
          </p:cNvSpPr>
          <p:nvPr>
            <p:ph type="ctrTitle"/>
          </p:nvPr>
        </p:nvSpPr>
        <p:spPr>
          <a:xfrm>
            <a:off x="1073625" y="461317"/>
            <a:ext cx="10008359" cy="1211047"/>
          </a:xfrm>
        </p:spPr>
        <p:txBody>
          <a:bodyPr rtlCol="0">
            <a:noAutofit/>
          </a:bodyPr>
          <a:lstStyle>
            <a:lvl1pPr marL="0" algn="l">
              <a:defRPr sz="5700" b="0">
                <a:solidFill>
                  <a:schemeClr val="bg1"/>
                </a:solidFill>
                <a:latin typeface="+mj-lt"/>
                <a:cs typeface="Arial" panose="020B0604020202020204" pitchFamily="34" charset="0"/>
              </a:defRPr>
            </a:lvl1pPr>
          </a:lstStyle>
          <a:p>
            <a:pPr rtl="0"/>
            <a:r>
              <a:rPr lang="es-ES" noProof="0" smtClean="0"/>
              <a:t>Haga clic para modificar el estilo de título del patrón</a:t>
            </a:r>
            <a:endParaRPr lang="es-ES" noProof="0"/>
          </a:p>
        </p:txBody>
      </p:sp>
      <p:sp>
        <p:nvSpPr>
          <p:cNvPr id="12" name="Marcador de texto 9">
            <a:extLst>
              <a:ext uri="{FF2B5EF4-FFF2-40B4-BE49-F238E27FC236}">
                <a16:creationId xmlns:a16="http://schemas.microsoft.com/office/drawing/2014/main" id="{6DBDA52E-DB09-F640-94B1-63297BC08DA1}"/>
              </a:ext>
            </a:extLst>
          </p:cNvPr>
          <p:cNvSpPr>
            <a:spLocks noGrp="1"/>
          </p:cNvSpPr>
          <p:nvPr>
            <p:ph type="body" sz="quarter" idx="10" hasCustomPrompt="1"/>
          </p:nvPr>
        </p:nvSpPr>
        <p:spPr>
          <a:xfrm>
            <a:off x="1073623" y="1874520"/>
            <a:ext cx="10008361" cy="1988820"/>
          </a:xfrm>
        </p:spPr>
        <p:txBody>
          <a:bodyPr numCol="1" spcCol="182880" rtlCol="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9">
            <a:extLst>
              <a:ext uri="{FF2B5EF4-FFF2-40B4-BE49-F238E27FC236}">
                <a16:creationId xmlns:a16="http://schemas.microsoft.com/office/drawing/2014/main" id="{EA88D9A0-D97F-B34B-A821-D51EEB1F017E}"/>
              </a:ext>
            </a:extLst>
          </p:cNvPr>
          <p:cNvSpPr>
            <a:spLocks noGrp="1"/>
          </p:cNvSpPr>
          <p:nvPr>
            <p:ph type="body" sz="quarter" idx="11" hasCustomPrompt="1"/>
          </p:nvPr>
        </p:nvSpPr>
        <p:spPr>
          <a:xfrm>
            <a:off x="1073623" y="4057650"/>
            <a:ext cx="10008361" cy="1988820"/>
          </a:xfrm>
        </p:spPr>
        <p:txBody>
          <a:bodyPr numCol="1" spcCol="182880" rtlCol="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4123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posición de título 1">
            <a:extLst>
              <a:ext uri="{FF2B5EF4-FFF2-40B4-BE49-F238E27FC236}">
                <a16:creationId xmlns:a16="http://schemas.microsoft.com/office/drawing/2014/main" id="{D1C1A299-D8D3-684F-907C-2CDEC1AD505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p>
            <a:pPr lvl="0" rtl="0"/>
            <a:r>
              <a:rPr lang="es-ES" noProof="0"/>
              <a:t>Haga clic para editar el estilo de título del patrón</a:t>
            </a:r>
          </a:p>
        </p:txBody>
      </p:sp>
      <p:sp>
        <p:nvSpPr>
          <p:cNvPr id="1027" name="Marcador de posición de texto 2">
            <a:extLst>
              <a:ext uri="{FF2B5EF4-FFF2-40B4-BE49-F238E27FC236}">
                <a16:creationId xmlns:a16="http://schemas.microsoft.com/office/drawing/2014/main" id="{FA0D0651-86F5-D44D-B5E6-CBD1D6869B6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5947D4A8-B509-9F41-95E2-FA9222474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s-ES" dirty="0"/>
          </a:p>
        </p:txBody>
      </p:sp>
      <p:sp>
        <p:nvSpPr>
          <p:cNvPr id="5" name="Marcador de pie de página 4">
            <a:extLst>
              <a:ext uri="{FF2B5EF4-FFF2-40B4-BE49-F238E27FC236}">
                <a16:creationId xmlns:a16="http://schemas.microsoft.com/office/drawing/2014/main" id="{6C9BBAED-22F8-C546-AC32-8B7E1929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defRPr/>
            </a:pPr>
            <a:endParaRPr lang="es-ES" noProof="0" dirty="0"/>
          </a:p>
        </p:txBody>
      </p:sp>
      <p:sp>
        <p:nvSpPr>
          <p:cNvPr id="6" name="Marcador de posición de número de diapositiva 5">
            <a:extLst>
              <a:ext uri="{FF2B5EF4-FFF2-40B4-BE49-F238E27FC236}">
                <a16:creationId xmlns:a16="http://schemas.microsoft.com/office/drawing/2014/main" id="{A4C0B6A8-315C-1D47-8330-9680D2C2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defRPr/>
            </a:pPr>
            <a:fld id="{484B6B05-D73D-1A49-8C93-5682AA188607}" type="slidenum">
              <a:rPr lang="es-ES" noProof="0" smtClean="0"/>
              <a:pPr rtl="0">
                <a:defRPr/>
              </a:pPr>
              <a:t>‹Nº›</a:t>
            </a:fld>
            <a:endParaRPr lang="es-ES" noProof="0" dirty="0"/>
          </a:p>
        </p:txBody>
      </p:sp>
    </p:spTree>
  </p:cSld>
  <p:clrMap bg1="lt1" tx1="dk1" bg2="lt2" tx2="dk2" accent1="accent1" accent2="accent2" accent3="accent3" accent4="accent4" accent5="accent5" accent6="accent6" hlink="hlink" folHlink="folHlink"/>
  <p:sldLayoutIdLst>
    <p:sldLayoutId id="2147483920" r:id="rId1"/>
    <p:sldLayoutId id="2147483921"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Lst>
  <p:hf sldNum="0" hdr="0" ftr="0" dt="0"/>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noticiero-app.herokuapp.com/" TargetMode="Externa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hyperlink" Target="https://contenedornoticias.herokuapp.com/" TargetMode="External"/><Relationship Id="rId2" Type="http://schemas.openxmlformats.org/officeDocument/2006/relationships/hyperlink" Target="https://hub.docker.com/" TargetMode="External"/><Relationship Id="rId1" Type="http://schemas.openxmlformats.org/officeDocument/2006/relationships/slideLayout" Target="../slideLayouts/slideLayout20.xml"/><Relationship Id="rId4" Type="http://schemas.openxmlformats.org/officeDocument/2006/relationships/hyperlink" Target="https://hub.docker.com/r/natalia2911/proyectoiv-bo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hyperlink" Target="https://dashboard.heroku.com/" TargetMode="External"/><Relationship Id="rId13" Type="http://schemas.openxmlformats.org/officeDocument/2006/relationships/hyperlink" Target="https://blocknitive.com/blog/workshop-hyperledger-fabric-despliegue-de-una-red-fabric-para-universidades/" TargetMode="External"/><Relationship Id="rId18" Type="http://schemas.openxmlformats.org/officeDocument/2006/relationships/hyperlink" Target="https://stackoverrun.com/es/q/7574013" TargetMode="External"/><Relationship Id="rId3" Type="http://schemas.openxmlformats.org/officeDocument/2006/relationships/hyperlink" Target="https://mariadb.org/" TargetMode="External"/><Relationship Id="rId7" Type="http://schemas.openxmlformats.org/officeDocument/2006/relationships/hyperlink" Target="https://www.heroku.com/" TargetMode="External"/><Relationship Id="rId12" Type="http://schemas.openxmlformats.org/officeDocument/2006/relationships/hyperlink" Target="https://axiacore.com/blog/sudo-y-fabric-para-administrar-y-desplegar-como-devop/" TargetMode="External"/><Relationship Id="rId17" Type="http://schemas.openxmlformats.org/officeDocument/2006/relationships/hyperlink" Target="https://blog.deiser.com/es/primeros-pasos-con-ansible" TargetMode="External"/><Relationship Id="rId2" Type="http://schemas.openxmlformats.org/officeDocument/2006/relationships/hyperlink" Target="https://www.mysql.com/" TargetMode="External"/><Relationship Id="rId16" Type="http://schemas.openxmlformats.org/officeDocument/2006/relationships/hyperlink" Target="https://www.rubydoc.info/gems/vagrant-azure/1.3.0" TargetMode="External"/><Relationship Id="rId1" Type="http://schemas.openxmlformats.org/officeDocument/2006/relationships/slideLayout" Target="../slideLayouts/slideLayout20.xml"/><Relationship Id="rId6" Type="http://schemas.openxmlformats.org/officeDocument/2006/relationships/hyperlink" Target="https://travis-ci.com/" TargetMode="External"/><Relationship Id="rId11" Type="http://schemas.openxmlformats.org/officeDocument/2006/relationships/hyperlink" Target="https://moduslaborandi.net/post/introduccion-a-fabric-ii/" TargetMode="External"/><Relationship Id="rId5" Type="http://schemas.openxmlformats.org/officeDocument/2006/relationships/hyperlink" Target="https://rukbottoland.com/blog/tutorial-de-python-virtualenv/" TargetMode="External"/><Relationship Id="rId15" Type="http://schemas.openxmlformats.org/officeDocument/2006/relationships/hyperlink" Target="http://docs.fabfile.org/en/1.14/tutorial.html" TargetMode="External"/><Relationship Id="rId10" Type="http://schemas.openxmlformats.org/officeDocument/2006/relationships/hyperlink" Target="https://devcenter.heroku.com/articles/build-docker-images-heroku-yml" TargetMode="External"/><Relationship Id="rId4" Type="http://schemas.openxmlformats.org/officeDocument/2006/relationships/hyperlink" Target="https://docs.python.org/3/library/unittest.html" TargetMode="External"/><Relationship Id="rId9" Type="http://schemas.openxmlformats.org/officeDocument/2006/relationships/hyperlink" Target="https://hub.docker.com/" TargetMode="External"/><Relationship Id="rId14" Type="http://schemas.openxmlformats.org/officeDocument/2006/relationships/hyperlink" Target="https://docs.fabfile.org/en/1.4.3/" TargetMode="External"/></Relationships>
</file>

<file path=ppt/slides/_rels/slide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ítulo 2">
            <a:extLst>
              <a:ext uri="{FF2B5EF4-FFF2-40B4-BE49-F238E27FC236}">
                <a16:creationId xmlns:a16="http://schemas.microsoft.com/office/drawing/2014/main" id="{26569B9A-5FC2-8040-BF84-F3F35E2950EC}"/>
              </a:ext>
            </a:extLst>
          </p:cNvPr>
          <p:cNvSpPr>
            <a:spLocks noGrp="1" noChangeArrowheads="1"/>
          </p:cNvSpPr>
          <p:nvPr>
            <p:ph type="ctrTitle"/>
          </p:nvPr>
        </p:nvSpPr>
        <p:spPr>
          <a:xfrm>
            <a:off x="3590925" y="2346325"/>
            <a:ext cx="4983163" cy="584200"/>
          </a:xfrm>
        </p:spPr>
        <p:txBody>
          <a:bodyPr rtlCol="0"/>
          <a:lstStyle/>
          <a:p>
            <a:pPr rtl="0" eaLnBrk="1" hangingPunct="1"/>
            <a:r>
              <a:rPr lang="es-ES" dirty="0" smtClean="0"/>
              <a:t>Noticiero</a:t>
            </a:r>
            <a:endParaRPr lang="es-ES" dirty="0"/>
          </a:p>
        </p:txBody>
      </p:sp>
      <p:sp>
        <p:nvSpPr>
          <p:cNvPr id="28674" name="Subtítulo 3">
            <a:extLst>
              <a:ext uri="{FF2B5EF4-FFF2-40B4-BE49-F238E27FC236}">
                <a16:creationId xmlns:a16="http://schemas.microsoft.com/office/drawing/2014/main" id="{53C3E4A7-412A-9C43-80F1-77487C4A7563}"/>
              </a:ext>
            </a:extLst>
          </p:cNvPr>
          <p:cNvSpPr>
            <a:spLocks noGrp="1" noChangeArrowheads="1"/>
          </p:cNvSpPr>
          <p:nvPr>
            <p:ph type="subTitle" idx="1"/>
          </p:nvPr>
        </p:nvSpPr>
        <p:spPr>
          <a:xfrm>
            <a:off x="3590925" y="3948113"/>
            <a:ext cx="4983163" cy="538162"/>
          </a:xfrm>
        </p:spPr>
        <p:txBody>
          <a:bodyPr rtlCol="0"/>
          <a:lstStyle/>
          <a:p>
            <a:pPr rtl="0" eaLnBrk="1" hangingPunct="1"/>
            <a:r>
              <a:rPr lang="es-ES" altLang="en-US" dirty="0" smtClean="0">
                <a:ea typeface="Glegoo" pitchFamily="2" charset="0"/>
                <a:cs typeface="Glegoo" pitchFamily="2" charset="0"/>
              </a:rPr>
              <a:t>Proyecto Infraestructura Virtual</a:t>
            </a:r>
          </a:p>
          <a:p>
            <a:pPr rtl="0" eaLnBrk="1" hangingPunct="1"/>
            <a:r>
              <a:rPr lang="es-ES" altLang="en-US" dirty="0" smtClean="0">
                <a:ea typeface="Glegoo" pitchFamily="2" charset="0"/>
                <a:cs typeface="Glegoo" pitchFamily="2" charset="0"/>
              </a:rPr>
              <a:t>2018-2019</a:t>
            </a:r>
            <a:endParaRPr lang="es-ES" altLang="en-US" dirty="0">
              <a:ea typeface="Glegoo" pitchFamily="2" charset="0"/>
              <a:cs typeface="Glegoo" pitchFamily="2" charset="0"/>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3625" y="0"/>
            <a:ext cx="10008359" cy="1295400"/>
          </a:xfrm>
        </p:spPr>
        <p:txBody>
          <a:bodyPr/>
          <a:lstStyle/>
          <a:p>
            <a:pPr algn="ctr"/>
            <a:r>
              <a:rPr lang="es-ES" sz="4400" dirty="0" smtClean="0"/>
              <a:t>Despliegue PaaS : Heroku</a:t>
            </a:r>
            <a:endParaRPr lang="es-ES" sz="4400" dirty="0"/>
          </a:p>
        </p:txBody>
      </p:sp>
      <p:sp>
        <p:nvSpPr>
          <p:cNvPr id="3" name="Marcador de texto 2"/>
          <p:cNvSpPr>
            <a:spLocks noGrp="1"/>
          </p:cNvSpPr>
          <p:nvPr>
            <p:ph type="body" sz="quarter" idx="10"/>
          </p:nvPr>
        </p:nvSpPr>
        <p:spPr>
          <a:xfrm>
            <a:off x="1073626" y="1665028"/>
            <a:ext cx="5246964" cy="4811973"/>
          </a:xfrm>
        </p:spPr>
        <p:txBody>
          <a:bodyPr>
            <a:normAutofit/>
          </a:bodyPr>
          <a:lstStyle/>
          <a:p>
            <a:r>
              <a:rPr lang="es-ES" dirty="0" smtClean="0"/>
              <a:t>Para que nuestro micro-servicio empiece a funcionar se ha elegido como PaaS (</a:t>
            </a:r>
            <a:r>
              <a:rPr lang="es-ES" b="0" dirty="0"/>
              <a:t>Platform as a </a:t>
            </a:r>
            <a:r>
              <a:rPr lang="es-ES" b="0" dirty="0" smtClean="0"/>
              <a:t>Service) : </a:t>
            </a:r>
            <a:r>
              <a:rPr lang="es-ES" dirty="0" smtClean="0"/>
              <a:t>Heroku</a:t>
            </a:r>
          </a:p>
          <a:p>
            <a:endParaRPr lang="es-ES" dirty="0"/>
          </a:p>
          <a:p>
            <a:r>
              <a:rPr lang="es-ES" b="0" u="sng" dirty="0"/>
              <a:t>H</a:t>
            </a:r>
            <a:r>
              <a:rPr lang="es-ES" b="0" u="sng" dirty="0" smtClean="0"/>
              <a:t>eroku </a:t>
            </a:r>
            <a:r>
              <a:rPr lang="es-ES" b="0" u="sng" dirty="0"/>
              <a:t>es una plataforma como servicio de computación en la Nube que soporta distintos lenguajes de programación</a:t>
            </a:r>
            <a:r>
              <a:rPr lang="es-ES" b="0" u="sng" dirty="0" smtClean="0"/>
              <a:t>.</a:t>
            </a:r>
            <a:endParaRPr lang="es-ES" dirty="0" smtClean="0"/>
          </a:p>
          <a:p>
            <a:endParaRPr lang="es-ES" dirty="0"/>
          </a:p>
          <a:p>
            <a:r>
              <a:rPr lang="es-ES" dirty="0" smtClean="0"/>
              <a:t>Hemos elegido heroku, simplemente por que es gratuito, es fácil de usar,  permite la integración con Github</a:t>
            </a:r>
            <a:r>
              <a:rPr lang="es-ES" dirty="0"/>
              <a:t> </a:t>
            </a:r>
            <a:r>
              <a:rPr lang="es-ES" dirty="0" smtClean="0"/>
              <a:t>y Travis-CI</a:t>
            </a:r>
          </a:p>
          <a:p>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605" y="1295400"/>
            <a:ext cx="3124200" cy="4876800"/>
          </a:xfrm>
          <a:prstGeom prst="rect">
            <a:avLst/>
          </a:prstGeom>
        </p:spPr>
      </p:pic>
    </p:spTree>
    <p:extLst>
      <p:ext uri="{BB962C8B-B14F-4D97-AF65-F5344CB8AC3E}">
        <p14:creationId xmlns:p14="http://schemas.microsoft.com/office/powerpoint/2010/main" val="882628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Pasos para el despliegue</a:t>
            </a:r>
            <a:endParaRPr lang="es-ES" dirty="0"/>
          </a:p>
        </p:txBody>
      </p:sp>
      <p:sp>
        <p:nvSpPr>
          <p:cNvPr id="3" name="Marcador de texto 2"/>
          <p:cNvSpPr>
            <a:spLocks noGrp="1"/>
          </p:cNvSpPr>
          <p:nvPr>
            <p:ph type="body" sz="quarter" idx="10"/>
          </p:nvPr>
        </p:nvSpPr>
        <p:spPr/>
        <p:txBody>
          <a:bodyPr/>
          <a:lstStyle/>
          <a:p>
            <a:pPr marL="457200" indent="-457200">
              <a:buFont typeface="+mj-lt"/>
              <a:buAutoNum type="arabicPeriod"/>
            </a:pPr>
            <a:r>
              <a:rPr lang="es-ES" dirty="0" smtClean="0"/>
              <a:t>Nos creamos una cuenta en Heroku</a:t>
            </a:r>
          </a:p>
          <a:p>
            <a:pPr marL="457200" indent="-457200">
              <a:buFont typeface="+mj-lt"/>
              <a:buAutoNum type="arabicPeriod"/>
            </a:pPr>
            <a:r>
              <a:rPr lang="es-ES" dirty="0" smtClean="0"/>
              <a:t>Creamos una nueva aplicación</a:t>
            </a:r>
          </a:p>
          <a:p>
            <a:pPr marL="457200" indent="-457200">
              <a:buFont typeface="+mj-lt"/>
              <a:buAutoNum type="arabicPeriod"/>
            </a:pPr>
            <a:r>
              <a:rPr lang="es-ES" dirty="0" smtClean="0"/>
              <a:t>Creamos un documento con los Dynos, que se llama </a:t>
            </a:r>
            <a:r>
              <a:rPr lang="es-ES" i="1" dirty="0" smtClean="0"/>
              <a:t>Procfile (Su función es indicar el comando que se tiene que ejecutar, nos indica el fichero en Python donde se produce el despliegue)</a:t>
            </a:r>
          </a:p>
          <a:p>
            <a:pPr marL="457200" indent="-457200">
              <a:buFont typeface="+mj-lt"/>
              <a:buAutoNum type="arabicPeriod"/>
            </a:pPr>
            <a:r>
              <a:rPr lang="es-ES" i="1" dirty="0" smtClean="0"/>
              <a:t>Asociamos Github con Heroku, y le indicamos que realice el despliegue automático. </a:t>
            </a:r>
            <a:endParaRPr lang="es-ES" i="1" dirty="0"/>
          </a:p>
          <a:p>
            <a:pPr algn="ctr"/>
            <a:r>
              <a:rPr lang="es-ES" i="1" dirty="0" smtClean="0"/>
              <a:t>Despliegue : </a:t>
            </a:r>
            <a:r>
              <a:rPr lang="es-ES" b="0" u="sng" dirty="0">
                <a:hlinkClick r:id="rId2"/>
              </a:rPr>
              <a:t>https://noticiero-app.herokuapp.com/</a:t>
            </a:r>
            <a:r>
              <a:rPr lang="es-ES" b="0" dirty="0"/>
              <a:t> </a:t>
            </a:r>
            <a:endParaRPr lang="es-ES" b="0" dirty="0" smtClean="0"/>
          </a:p>
          <a:p>
            <a:pPr algn="ctr"/>
            <a:endParaRPr lang="es-ES" i="1" dirty="0"/>
          </a:p>
        </p:txBody>
      </p:sp>
      <p:pic>
        <p:nvPicPr>
          <p:cNvPr id="4" name="Imagen 3"/>
          <p:cNvPicPr>
            <a:picLocks noChangeAspect="1"/>
          </p:cNvPicPr>
          <p:nvPr/>
        </p:nvPicPr>
        <p:blipFill>
          <a:blip r:embed="rId3"/>
          <a:stretch>
            <a:fillRect/>
          </a:stretch>
        </p:blipFill>
        <p:spPr>
          <a:xfrm>
            <a:off x="3201630" y="4882553"/>
            <a:ext cx="5108181" cy="1542092"/>
          </a:xfrm>
          <a:prstGeom prst="rect">
            <a:avLst/>
          </a:prstGeom>
        </p:spPr>
      </p:pic>
    </p:spTree>
    <p:extLst>
      <p:ext uri="{BB962C8B-B14F-4D97-AF65-F5344CB8AC3E}">
        <p14:creationId xmlns:p14="http://schemas.microsoft.com/office/powerpoint/2010/main" val="3005997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3625" y="358446"/>
            <a:ext cx="10008359" cy="1518480"/>
          </a:xfrm>
        </p:spPr>
        <p:txBody>
          <a:bodyPr/>
          <a:lstStyle/>
          <a:p>
            <a:pPr algn="ctr"/>
            <a:r>
              <a:rPr lang="es-ES" sz="3600" dirty="0" smtClean="0"/>
              <a:t>Configuramos el entorno de pruebas usando contenedores</a:t>
            </a:r>
            <a:br>
              <a:rPr lang="es-ES" sz="3600" dirty="0" smtClean="0"/>
            </a:br>
            <a:r>
              <a:rPr lang="es-ES" sz="3600" dirty="0" smtClean="0"/>
              <a:t>Virtualización ligera : Docker</a:t>
            </a:r>
            <a:endParaRPr lang="es-ES" sz="3600" dirty="0"/>
          </a:p>
        </p:txBody>
      </p:sp>
      <p:sp>
        <p:nvSpPr>
          <p:cNvPr id="3" name="Marcador de texto 2"/>
          <p:cNvSpPr>
            <a:spLocks noGrp="1"/>
          </p:cNvSpPr>
          <p:nvPr>
            <p:ph type="body" sz="quarter" idx="10"/>
          </p:nvPr>
        </p:nvSpPr>
        <p:spPr>
          <a:xfrm>
            <a:off x="1073625" y="1876926"/>
            <a:ext cx="10008359" cy="4600075"/>
          </a:xfrm>
        </p:spPr>
        <p:txBody>
          <a:bodyPr/>
          <a:lstStyle/>
          <a:p>
            <a:r>
              <a:rPr lang="es-ES" dirty="0" smtClean="0"/>
              <a:t>Hemos usado Docker como contenedor, ya que nos permite aislar la aplicación para que podamos hacer el despliegue de forma sencilla,  garantizando que nuestro despliegue sea escalable de forma eficiente.</a:t>
            </a:r>
          </a:p>
          <a:p>
            <a:pPr algn="ctr"/>
            <a:r>
              <a:rPr lang="es-ES" dirty="0" smtClean="0"/>
              <a:t>El despliegue del contenedor, lo hemos realizado en </a:t>
            </a:r>
            <a:r>
              <a:rPr lang="es-ES" i="1" dirty="0" smtClean="0"/>
              <a:t>Heroku</a:t>
            </a:r>
            <a:endParaRPr lang="es-ES" i="1" dirty="0"/>
          </a:p>
          <a:p>
            <a:pPr algn="ctr"/>
            <a:r>
              <a:rPr lang="es-ES" dirty="0" smtClean="0"/>
              <a:t>La publicación de la imagen ha sido en </a:t>
            </a:r>
            <a:r>
              <a:rPr lang="es-ES" i="1" dirty="0" smtClean="0"/>
              <a:t>DockerHub</a:t>
            </a:r>
          </a:p>
          <a:p>
            <a:endParaRPr lang="es-ES"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522" y="3793133"/>
            <a:ext cx="3262563" cy="2860329"/>
          </a:xfrm>
          <a:prstGeom prst="rect">
            <a:avLst/>
          </a:prstGeom>
        </p:spPr>
      </p:pic>
    </p:spTree>
    <p:extLst>
      <p:ext uri="{BB962C8B-B14F-4D97-AF65-F5344CB8AC3E}">
        <p14:creationId xmlns:p14="http://schemas.microsoft.com/office/powerpoint/2010/main" val="39521130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 dirty="0"/>
          </a:p>
        </p:txBody>
      </p:sp>
      <p:sp>
        <p:nvSpPr>
          <p:cNvPr id="3" name="Marcador de texto 2"/>
          <p:cNvSpPr>
            <a:spLocks noGrp="1"/>
          </p:cNvSpPr>
          <p:nvPr>
            <p:ph type="body" sz="quarter" idx="10"/>
          </p:nvPr>
        </p:nvSpPr>
        <p:spPr/>
        <p:txBody>
          <a:bodyPr/>
          <a:lstStyle/>
          <a:p>
            <a:r>
              <a:rPr lang="es-ES" dirty="0" smtClean="0"/>
              <a:t>Hemos tenido que crear un documento llamado DockerFile:</a:t>
            </a:r>
          </a:p>
          <a:p>
            <a:endParaRPr lang="es-ES" dirty="0"/>
          </a:p>
          <a:p>
            <a:r>
              <a:rPr lang="es-ES" dirty="0" smtClean="0"/>
              <a:t> </a:t>
            </a:r>
          </a:p>
          <a:p>
            <a:endParaRPr lang="es-ES" dirty="0"/>
          </a:p>
        </p:txBody>
      </p:sp>
      <p:pic>
        <p:nvPicPr>
          <p:cNvPr id="4" name="Imagen 3"/>
          <p:cNvPicPr>
            <a:picLocks noChangeAspect="1"/>
          </p:cNvPicPr>
          <p:nvPr/>
        </p:nvPicPr>
        <p:blipFill>
          <a:blip r:embed="rId2"/>
          <a:stretch>
            <a:fillRect/>
          </a:stretch>
        </p:blipFill>
        <p:spPr>
          <a:xfrm>
            <a:off x="1983877" y="2715832"/>
            <a:ext cx="8187854" cy="2710364"/>
          </a:xfrm>
          <a:prstGeom prst="rect">
            <a:avLst/>
          </a:prstGeom>
        </p:spPr>
      </p:pic>
    </p:spTree>
    <p:extLst>
      <p:ext uri="{BB962C8B-B14F-4D97-AF65-F5344CB8AC3E}">
        <p14:creationId xmlns:p14="http://schemas.microsoft.com/office/powerpoint/2010/main" val="3677391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Despliegue y creación de la imagen</a:t>
            </a:r>
            <a:endParaRPr lang="es-ES" dirty="0"/>
          </a:p>
        </p:txBody>
      </p:sp>
      <p:sp>
        <p:nvSpPr>
          <p:cNvPr id="3" name="Marcador de texto 2"/>
          <p:cNvSpPr>
            <a:spLocks noGrp="1"/>
          </p:cNvSpPr>
          <p:nvPr>
            <p:ph type="body" sz="quarter" idx="10"/>
          </p:nvPr>
        </p:nvSpPr>
        <p:spPr/>
        <p:txBody>
          <a:bodyPr/>
          <a:lstStyle/>
          <a:p>
            <a:r>
              <a:rPr lang="es-ES" dirty="0" smtClean="0"/>
              <a:t>Para el despliegue en heroku, hemos creado el archivo, heroku.yml que nos permitirá crear la imagen a partir del DockerFile.</a:t>
            </a:r>
          </a:p>
          <a:p>
            <a:r>
              <a:rPr lang="es-ES" dirty="0" smtClean="0"/>
              <a:t>Hemos indicado a Heroku, que nuestra aplicación es un contenedor.</a:t>
            </a:r>
          </a:p>
          <a:p>
            <a:endParaRPr lang="es-ES" dirty="0"/>
          </a:p>
          <a:p>
            <a:r>
              <a:rPr lang="es-ES" dirty="0" smtClean="0"/>
              <a:t>Para crear </a:t>
            </a:r>
            <a:r>
              <a:rPr lang="es-ES" dirty="0"/>
              <a:t>la imagen, hemos entrado en la pagina: </a:t>
            </a:r>
            <a:r>
              <a:rPr lang="es-ES" dirty="0">
                <a:hlinkClick r:id="rId2"/>
              </a:rPr>
              <a:t>https://hub.docker.com</a:t>
            </a:r>
            <a:r>
              <a:rPr lang="es-ES" dirty="0" smtClean="0">
                <a:hlinkClick r:id="rId2"/>
              </a:rPr>
              <a:t>/</a:t>
            </a:r>
            <a:endParaRPr lang="es-ES" dirty="0" smtClean="0"/>
          </a:p>
          <a:p>
            <a:endParaRPr lang="es-ES" dirty="0"/>
          </a:p>
          <a:p>
            <a:r>
              <a:rPr lang="es-ES" dirty="0" smtClean="0"/>
              <a:t>Contenedor : </a:t>
            </a:r>
            <a:r>
              <a:rPr lang="es-ES" b="0" dirty="0">
                <a:hlinkClick r:id="rId3"/>
              </a:rPr>
              <a:t>https://contenedornoticias.herokuapp.com/</a:t>
            </a:r>
            <a:endParaRPr lang="es-ES" dirty="0" smtClean="0"/>
          </a:p>
          <a:p>
            <a:r>
              <a:rPr lang="es-ES" dirty="0" smtClean="0"/>
              <a:t>Despliegue de la imagen : </a:t>
            </a:r>
            <a:r>
              <a:rPr lang="es-ES" b="0" dirty="0">
                <a:hlinkClick r:id="rId4"/>
              </a:rPr>
              <a:t>https://hub.docker.com/r/natalia2911/proyectoiv-bot/</a:t>
            </a:r>
            <a:endParaRPr lang="es-ES" dirty="0"/>
          </a:p>
        </p:txBody>
      </p:sp>
    </p:spTree>
    <p:extLst>
      <p:ext uri="{BB962C8B-B14F-4D97-AF65-F5344CB8AC3E}">
        <p14:creationId xmlns:p14="http://schemas.microsoft.com/office/powerpoint/2010/main" val="1079287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pPr algn="ctr"/>
            <a:r>
              <a:rPr lang="es-ES" dirty="0" smtClean="0"/>
              <a:t>Despliegue en Azure : </a:t>
            </a:r>
            <a:br>
              <a:rPr lang="es-ES" dirty="0" smtClean="0"/>
            </a:br>
            <a:r>
              <a:rPr lang="es-ES" sz="3600" dirty="0" smtClean="0"/>
              <a:t>Virtualización completa</a:t>
            </a:r>
            <a:endParaRPr lang="es-ES" dirty="0"/>
          </a:p>
        </p:txBody>
      </p:sp>
      <p:sp>
        <p:nvSpPr>
          <p:cNvPr id="3" name="Marcador de texto 2"/>
          <p:cNvSpPr>
            <a:spLocks noGrp="1"/>
          </p:cNvSpPr>
          <p:nvPr>
            <p:ph type="body" sz="quarter" idx="10"/>
          </p:nvPr>
        </p:nvSpPr>
        <p:spPr/>
        <p:txBody>
          <a:bodyPr>
            <a:normAutofit/>
          </a:bodyPr>
          <a:lstStyle/>
          <a:p>
            <a:pPr marL="342900" indent="-342900">
              <a:buFont typeface="Arial" panose="020B0604020202020204" pitchFamily="34" charset="0"/>
              <a:buChar char="•"/>
            </a:pPr>
            <a:r>
              <a:rPr lang="es-ES" dirty="0" smtClean="0"/>
              <a:t>Para ello hemos tenido que crearnos una cuenta en Azure, con una subscripción.</a:t>
            </a:r>
          </a:p>
          <a:p>
            <a:pPr marL="342900" indent="-342900">
              <a:buFont typeface="Arial" panose="020B0604020202020204" pitchFamily="34" charset="0"/>
              <a:buChar char="•"/>
            </a:pPr>
            <a:r>
              <a:rPr lang="es-ES" dirty="0" smtClean="0"/>
              <a:t>Con vagrant, hemos creado una máquina virtual en azure, con el fichero Vagrantfile.</a:t>
            </a:r>
          </a:p>
          <a:p>
            <a:pPr marL="342900" indent="-342900">
              <a:buFont typeface="Arial" panose="020B0604020202020204" pitchFamily="34" charset="0"/>
              <a:buChar char="•"/>
            </a:pPr>
            <a:r>
              <a:rPr lang="es-ES" dirty="0" smtClean="0"/>
              <a:t>Hemos creado un archivo de aprovisionamiento con ansible, llamado </a:t>
            </a:r>
            <a:r>
              <a:rPr lang="es-ES" i="1" dirty="0" err="1" smtClean="0"/>
              <a:t>playbook.yml</a:t>
            </a:r>
            <a:r>
              <a:rPr lang="es-ES" i="1" dirty="0" smtClean="0"/>
              <a:t> </a:t>
            </a:r>
            <a:r>
              <a:rPr lang="es-ES" dirty="0" smtClean="0"/>
              <a:t>en el que queremos preparar la máquina para su correcto funcionamiento.</a:t>
            </a:r>
          </a:p>
          <a:p>
            <a:pPr marL="342900" indent="-342900">
              <a:buFont typeface="Arial" panose="020B0604020202020204" pitchFamily="34" charset="0"/>
              <a:buChar char="•"/>
            </a:pPr>
            <a:r>
              <a:rPr lang="es-ES" dirty="0"/>
              <a:t>Por último hemos creado un fichero con Fabric, llamado </a:t>
            </a:r>
            <a:r>
              <a:rPr lang="es-ES" i="1" dirty="0"/>
              <a:t>fabfile.py</a:t>
            </a:r>
            <a:r>
              <a:rPr lang="es-ES" dirty="0"/>
              <a:t> en el que se ejecutaran una serie de funciones de manera remota.</a:t>
            </a:r>
          </a:p>
          <a:p>
            <a:pPr marL="342900" indent="-342900">
              <a:buFont typeface="Arial" panose="020B0604020202020204" pitchFamily="34" charset="0"/>
              <a:buChar char="•"/>
            </a:pPr>
            <a:endParaRPr lang="es-ES" i="1" dirty="0"/>
          </a:p>
        </p:txBody>
      </p:sp>
      <p:pic>
        <p:nvPicPr>
          <p:cNvPr id="4" name="Imagen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04715" y="5252961"/>
            <a:ext cx="2862599" cy="82729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788" y="4714107"/>
            <a:ext cx="1905000" cy="1905000"/>
          </a:xfrm>
          <a:prstGeom prst="rect">
            <a:avLst/>
          </a:prstGeom>
        </p:spPr>
      </p:pic>
      <p:pic>
        <p:nvPicPr>
          <p:cNvPr id="7" name="Imagen 6"/>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6000" y1="36752" x2="24000" y2="47009"/>
                        <a14:foregroundMark x1="44000" y1="17094" x2="44000" y2="17094"/>
                        <a14:foregroundMark x1="68000" y1="13675" x2="68000" y2="13675"/>
                        <a14:foregroundMark x1="78000" y1="47009" x2="78000" y2="47009"/>
                        <a14:foregroundMark x1="84667" y1="59829" x2="84667" y2="59829"/>
                        <a14:foregroundMark x1="40667" y1="80342" x2="40667" y2="80342"/>
                        <a14:foregroundMark x1="14667" y1="37607" x2="14667" y2="37607"/>
                      </a14:backgroundRemoval>
                    </a14:imgEffect>
                  </a14:imgLayer>
                </a14:imgProps>
              </a:ext>
              <a:ext uri="{28A0092B-C50C-407E-A947-70E740481C1C}">
                <a14:useLocalDpi xmlns:a14="http://schemas.microsoft.com/office/drawing/2010/main" val="0"/>
              </a:ext>
            </a:extLst>
          </a:blip>
          <a:stretch>
            <a:fillRect/>
          </a:stretch>
        </p:blipFill>
        <p:spPr>
          <a:xfrm>
            <a:off x="9289590" y="4871259"/>
            <a:ext cx="1972397" cy="1538470"/>
          </a:xfrm>
          <a:prstGeom prst="rect">
            <a:avLst/>
          </a:prstGeom>
        </p:spPr>
      </p:pic>
      <p:pic>
        <p:nvPicPr>
          <p:cNvPr id="8" name="Imagen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674067" y="4804344"/>
            <a:ext cx="1415655" cy="1724527"/>
          </a:xfrm>
          <a:prstGeom prst="rect">
            <a:avLst/>
          </a:prstGeom>
        </p:spPr>
      </p:pic>
    </p:spTree>
    <p:extLst>
      <p:ext uri="{BB962C8B-B14F-4D97-AF65-F5344CB8AC3E}">
        <p14:creationId xmlns:p14="http://schemas.microsoft.com/office/powerpoint/2010/main" val="40132696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3625" y="0"/>
            <a:ext cx="10008359" cy="1197033"/>
          </a:xfrm>
        </p:spPr>
        <p:txBody>
          <a:bodyPr/>
          <a:lstStyle/>
          <a:p>
            <a:pPr algn="ctr"/>
            <a:r>
              <a:rPr lang="es-ES" sz="2800" i="1" dirty="0" smtClean="0"/>
              <a:t>Vagrantfile</a:t>
            </a:r>
            <a:endParaRPr lang="es-ES" sz="2800" i="1" dirty="0"/>
          </a:p>
        </p:txBody>
      </p:sp>
      <p:sp>
        <p:nvSpPr>
          <p:cNvPr id="3" name="Marcador de texto 2"/>
          <p:cNvSpPr>
            <a:spLocks noGrp="1"/>
          </p:cNvSpPr>
          <p:nvPr>
            <p:ph type="body" sz="quarter" idx="10"/>
          </p:nvPr>
        </p:nvSpPr>
        <p:spPr/>
        <p:txBody>
          <a:bodyPr/>
          <a:lstStyle/>
          <a:p>
            <a:endParaRPr lang="es-ES" dirty="0"/>
          </a:p>
        </p:txBody>
      </p:sp>
      <p:pic>
        <p:nvPicPr>
          <p:cNvPr id="4" name="Imagen 3"/>
          <p:cNvPicPr>
            <a:picLocks noChangeAspect="1"/>
          </p:cNvPicPr>
          <p:nvPr/>
        </p:nvPicPr>
        <p:blipFill>
          <a:blip r:embed="rId2"/>
          <a:stretch>
            <a:fillRect/>
          </a:stretch>
        </p:blipFill>
        <p:spPr>
          <a:xfrm>
            <a:off x="3048854" y="1522918"/>
            <a:ext cx="6057900" cy="4800600"/>
          </a:xfrm>
          <a:prstGeom prst="rect">
            <a:avLst/>
          </a:prstGeom>
        </p:spPr>
      </p:pic>
    </p:spTree>
    <p:extLst>
      <p:ext uri="{BB962C8B-B14F-4D97-AF65-F5344CB8AC3E}">
        <p14:creationId xmlns:p14="http://schemas.microsoft.com/office/powerpoint/2010/main" val="412485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3625" y="358446"/>
            <a:ext cx="10008359" cy="896776"/>
          </a:xfrm>
        </p:spPr>
        <p:txBody>
          <a:bodyPr/>
          <a:lstStyle/>
          <a:p>
            <a:pPr algn="ctr"/>
            <a:r>
              <a:rPr lang="es-ES" sz="2800" i="1" dirty="0" smtClean="0"/>
              <a:t>Playbook.yml</a:t>
            </a:r>
            <a:endParaRPr lang="es-ES" sz="2800" i="1" dirty="0"/>
          </a:p>
        </p:txBody>
      </p:sp>
      <p:sp>
        <p:nvSpPr>
          <p:cNvPr id="3" name="Marcador de texto 2"/>
          <p:cNvSpPr>
            <a:spLocks noGrp="1"/>
          </p:cNvSpPr>
          <p:nvPr>
            <p:ph type="body" sz="quarter" idx="10"/>
          </p:nvPr>
        </p:nvSpPr>
        <p:spPr/>
        <p:txBody>
          <a:bodyPr/>
          <a:lstStyle/>
          <a:p>
            <a:endParaRPr lang="es-ES" dirty="0"/>
          </a:p>
        </p:txBody>
      </p:sp>
      <p:pic>
        <p:nvPicPr>
          <p:cNvPr id="4" name="Imagen 3"/>
          <p:cNvPicPr>
            <a:picLocks noChangeAspect="1"/>
          </p:cNvPicPr>
          <p:nvPr/>
        </p:nvPicPr>
        <p:blipFill>
          <a:blip r:embed="rId2"/>
          <a:stretch>
            <a:fillRect/>
          </a:stretch>
        </p:blipFill>
        <p:spPr>
          <a:xfrm>
            <a:off x="3458039" y="1522918"/>
            <a:ext cx="5239530" cy="4797790"/>
          </a:xfrm>
          <a:prstGeom prst="rect">
            <a:avLst/>
          </a:prstGeom>
        </p:spPr>
      </p:pic>
    </p:spTree>
    <p:extLst>
      <p:ext uri="{BB962C8B-B14F-4D97-AF65-F5344CB8AC3E}">
        <p14:creationId xmlns:p14="http://schemas.microsoft.com/office/powerpoint/2010/main" val="1770757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73625" y="358446"/>
            <a:ext cx="10008359" cy="924254"/>
          </a:xfrm>
        </p:spPr>
        <p:txBody>
          <a:bodyPr/>
          <a:lstStyle/>
          <a:p>
            <a:pPr algn="ctr"/>
            <a:r>
              <a:rPr lang="es-ES" sz="2800" i="1" dirty="0" smtClean="0"/>
              <a:t>Fabfile.py</a:t>
            </a:r>
            <a:endParaRPr lang="es-ES" sz="2800" i="1" dirty="0"/>
          </a:p>
        </p:txBody>
      </p:sp>
      <p:pic>
        <p:nvPicPr>
          <p:cNvPr id="4" name="Imagen 3"/>
          <p:cNvPicPr>
            <a:picLocks noChangeAspect="1"/>
          </p:cNvPicPr>
          <p:nvPr/>
        </p:nvPicPr>
        <p:blipFill>
          <a:blip r:embed="rId2"/>
          <a:stretch>
            <a:fillRect/>
          </a:stretch>
        </p:blipFill>
        <p:spPr>
          <a:xfrm>
            <a:off x="2835333" y="1282700"/>
            <a:ext cx="6810375" cy="5124450"/>
          </a:xfrm>
          <a:prstGeom prst="rect">
            <a:avLst/>
          </a:prstGeom>
        </p:spPr>
      </p:pic>
      <p:sp>
        <p:nvSpPr>
          <p:cNvPr id="3" name="Marcador de texto 2"/>
          <p:cNvSpPr>
            <a:spLocks noGrp="1"/>
          </p:cNvSpPr>
          <p:nvPr>
            <p:ph type="body" sz="quarter" idx="10"/>
          </p:nvPr>
        </p:nvSpPr>
        <p:spPr>
          <a:xfrm>
            <a:off x="4099458" y="3187946"/>
            <a:ext cx="10008359" cy="4811973"/>
          </a:xfrm>
        </p:spPr>
        <p:txBody>
          <a:bodyPr/>
          <a:lstStyle/>
          <a:p>
            <a:endParaRPr lang="es-ES" dirty="0"/>
          </a:p>
        </p:txBody>
      </p:sp>
    </p:spTree>
    <p:extLst>
      <p:ext uri="{BB962C8B-B14F-4D97-AF65-F5344CB8AC3E}">
        <p14:creationId xmlns:p14="http://schemas.microsoft.com/office/powerpoint/2010/main" val="3578733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 dirty="0"/>
          </a:p>
        </p:txBody>
      </p:sp>
      <p:sp>
        <p:nvSpPr>
          <p:cNvPr id="3" name="Marcador de texto 2"/>
          <p:cNvSpPr>
            <a:spLocks noGrp="1"/>
          </p:cNvSpPr>
          <p:nvPr>
            <p:ph type="body" sz="quarter" idx="10"/>
          </p:nvPr>
        </p:nvSpPr>
        <p:spPr>
          <a:xfrm>
            <a:off x="1073625" y="2152996"/>
            <a:ext cx="10008359" cy="4324005"/>
          </a:xfrm>
        </p:spPr>
        <p:txBody>
          <a:bodyPr/>
          <a:lstStyle/>
          <a:p>
            <a:pPr algn="ctr"/>
            <a:r>
              <a:rPr lang="es-ES" dirty="0" smtClean="0"/>
              <a:t>Despliege</a:t>
            </a:r>
            <a:r>
              <a:rPr lang="es-ES" dirty="0"/>
              <a:t> final : </a:t>
            </a:r>
            <a:r>
              <a:rPr lang="es-ES" dirty="0" smtClean="0"/>
              <a:t>13.80.251.123</a:t>
            </a:r>
          </a:p>
          <a:p>
            <a:pPr algn="ctr"/>
            <a:r>
              <a:rPr lang="es-ES" dirty="0"/>
              <a:t>DNS : noticieroapp.westeurope.cloudapp.azure.com</a:t>
            </a:r>
          </a:p>
        </p:txBody>
      </p:sp>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backgroundRemoval t="9985" b="91705" l="10000" r="90000">
                        <a14:foregroundMark x1="15077" y1="27343" x2="14462" y2="45929"/>
                        <a14:foregroundMark x1="36462" y1="18587" x2="25231" y2="32412"/>
                        <a14:foregroundMark x1="61846" y1="12442" x2="47231" y2="21505"/>
                        <a14:foregroundMark x1="52000" y1="53303" x2="44923" y2="68817"/>
                        <a14:foregroundMark x1="53385" y1="80338" x2="44154" y2="48541"/>
                        <a14:foregroundMark x1="58462" y1="75269" x2="55385" y2="47619"/>
                        <a14:foregroundMark x1="60769" y1="52995" x2="63077" y2="56989"/>
                        <a14:foregroundMark x1="59077" y1="46237" x2="67538" y2="58986"/>
                        <a14:foregroundMark x1="64462" y1="62673" x2="60769" y2="67435"/>
                        <a14:foregroundMark x1="60462" y1="67127" x2="58462" y2="71121"/>
                        <a14:foregroundMark x1="58462" y1="71582" x2="58462" y2="76959"/>
                        <a14:foregroundMark x1="58769" y1="76959" x2="67538" y2="73886"/>
                        <a14:foregroundMark x1="63538" y1="74501" x2="62462" y2="74501"/>
                        <a14:foregroundMark x1="47538" y1="78648" x2="47538" y2="78648"/>
                        <a14:foregroundMark x1="48308" y1="74962" x2="48308" y2="74962"/>
                        <a14:foregroundMark x1="49231" y1="74194" x2="49538" y2="75883"/>
                        <a14:foregroundMark x1="49538" y1="77573" x2="49538" y2="78648"/>
                        <a14:foregroundMark x1="46923" y1="76651" x2="42923" y2="73272"/>
                        <a14:foregroundMark x1="39538" y1="72197" x2="40462" y2="66513"/>
                        <a14:foregroundMark x1="40769" y1="65745" x2="42154" y2="67435"/>
                        <a14:foregroundMark x1="42462" y1="70200" x2="42923" y2="73272"/>
                        <a14:foregroundMark x1="42923" y1="73579" x2="42923" y2="76190"/>
                        <a14:foregroundMark x1="41538" y1="76959" x2="40769" y2="77880"/>
                        <a14:foregroundMark x1="39846" y1="77573" x2="35385" y2="75883"/>
                        <a14:foregroundMark x1="30615" y1="74194" x2="30615" y2="72197"/>
                        <a14:foregroundMark x1="29692" y1="68510" x2="29385" y2="66052"/>
                        <a14:foregroundMark x1="29385" y1="65131" x2="31077" y2="60983"/>
                        <a14:foregroundMark x1="32308" y1="58679" x2="37846" y2="53303"/>
                        <a14:foregroundMark x1="38769" y1="51306" x2="42154" y2="50538"/>
                        <a14:foregroundMark x1="42923" y1="50538" x2="43846" y2="52995"/>
                        <a14:foregroundMark x1="43846" y1="58372" x2="43846" y2="60369"/>
                        <a14:foregroundMark x1="43846" y1="61751" x2="43846" y2="61751"/>
                        <a14:foregroundMark x1="42462" y1="59293" x2="42154" y2="60369"/>
                        <a14:foregroundMark x1="40769" y1="71889" x2="41846" y2="78648"/>
                        <a14:foregroundMark x1="42923" y1="80645" x2="44923" y2="84025"/>
                        <a14:foregroundMark x1="46308" y1="91705" x2="46308" y2="91705"/>
                        <a14:foregroundMark x1="58769" y1="79570" x2="58769" y2="79570"/>
                      </a14:backgroundRemoval>
                    </a14:imgEffect>
                  </a14:imgLayer>
                </a14:imgProps>
              </a:ext>
              <a:ext uri="{28A0092B-C50C-407E-A947-70E740481C1C}">
                <a14:useLocalDpi xmlns:a14="http://schemas.microsoft.com/office/drawing/2010/main" val="0"/>
              </a:ext>
            </a:extLst>
          </a:blip>
          <a:stretch>
            <a:fillRect/>
          </a:stretch>
        </p:blipFill>
        <p:spPr>
          <a:xfrm>
            <a:off x="4462050" y="3057821"/>
            <a:ext cx="3115129" cy="3119922"/>
          </a:xfrm>
          <a:prstGeom prst="rect">
            <a:avLst/>
          </a:prstGeom>
        </p:spPr>
      </p:pic>
    </p:spTree>
    <p:extLst>
      <p:ext uri="{BB962C8B-B14F-4D97-AF65-F5344CB8AC3E}">
        <p14:creationId xmlns:p14="http://schemas.microsoft.com/office/powerpoint/2010/main" val="14892287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texto 6"/>
          <p:cNvSpPr>
            <a:spLocks noGrp="1"/>
          </p:cNvSpPr>
          <p:nvPr>
            <p:ph type="body" sz="quarter" idx="10"/>
          </p:nvPr>
        </p:nvSpPr>
        <p:spPr/>
        <p:txBody>
          <a:bodyPr/>
          <a:lstStyle/>
          <a:p>
            <a:endParaRPr lang="es-ES"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238" y="994610"/>
            <a:ext cx="9195129" cy="4371223"/>
          </a:xfrm>
          <a:prstGeom prst="rect">
            <a:avLst/>
          </a:prstGeom>
        </p:spPr>
      </p:pic>
    </p:spTree>
    <p:extLst>
      <p:ext uri="{BB962C8B-B14F-4D97-AF65-F5344CB8AC3E}">
        <p14:creationId xmlns:p14="http://schemas.microsoft.com/office/powerpoint/2010/main" val="29922794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Enlace proyecto:</a:t>
            </a:r>
            <a:endParaRPr lang="es-ES" dirty="0"/>
          </a:p>
        </p:txBody>
      </p:sp>
      <p:sp>
        <p:nvSpPr>
          <p:cNvPr id="3" name="Marcador de texto 2"/>
          <p:cNvSpPr>
            <a:spLocks noGrp="1"/>
          </p:cNvSpPr>
          <p:nvPr>
            <p:ph type="body" sz="quarter" idx="10"/>
          </p:nvPr>
        </p:nvSpPr>
        <p:spPr>
          <a:xfrm>
            <a:off x="1073624" y="3000895"/>
            <a:ext cx="10223371" cy="2727960"/>
          </a:xfrm>
        </p:spPr>
        <p:txBody>
          <a:bodyPr/>
          <a:lstStyle/>
          <a:p>
            <a:pPr algn="ctr"/>
            <a:r>
              <a:rPr lang="es-ES" dirty="0"/>
              <a:t>https://github.com/natalia2911/ProyectoIV-BOT</a:t>
            </a:r>
          </a:p>
        </p:txBody>
      </p:sp>
      <p:pic>
        <p:nvPicPr>
          <p:cNvPr id="4" name="Imagen 3"/>
          <p:cNvPicPr>
            <a:picLocks noChangeAspect="1"/>
          </p:cNvPicPr>
          <p:nvPr/>
        </p:nvPicPr>
        <p:blipFill>
          <a:blip r:embed="rId2"/>
          <a:stretch>
            <a:fillRect/>
          </a:stretch>
        </p:blipFill>
        <p:spPr>
          <a:xfrm>
            <a:off x="2886465" y="3358243"/>
            <a:ext cx="6169687" cy="2286198"/>
          </a:xfrm>
          <a:prstGeom prst="rect">
            <a:avLst/>
          </a:prstGeom>
        </p:spPr>
      </p:pic>
    </p:spTree>
    <p:extLst>
      <p:ext uri="{BB962C8B-B14F-4D97-AF65-F5344CB8AC3E}">
        <p14:creationId xmlns:p14="http://schemas.microsoft.com/office/powerpoint/2010/main" val="2172527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Bibliografía</a:t>
            </a:r>
            <a:endParaRPr lang="es-ES" dirty="0"/>
          </a:p>
        </p:txBody>
      </p:sp>
      <p:sp>
        <p:nvSpPr>
          <p:cNvPr id="3" name="Marcador de texto 2"/>
          <p:cNvSpPr>
            <a:spLocks noGrp="1"/>
          </p:cNvSpPr>
          <p:nvPr>
            <p:ph type="body" sz="quarter" idx="10"/>
          </p:nvPr>
        </p:nvSpPr>
        <p:spPr/>
        <p:txBody>
          <a:bodyPr>
            <a:normAutofit fontScale="55000" lnSpcReduction="20000"/>
          </a:bodyPr>
          <a:lstStyle/>
          <a:p>
            <a:r>
              <a:rPr lang="es-ES" dirty="0">
                <a:hlinkClick r:id="rId2"/>
              </a:rPr>
              <a:t>https://www.mysql.com</a:t>
            </a:r>
            <a:r>
              <a:rPr lang="es-ES" dirty="0" smtClean="0">
                <a:hlinkClick r:id="rId2"/>
              </a:rPr>
              <a:t>/</a:t>
            </a:r>
            <a:endParaRPr lang="es-ES" dirty="0" smtClean="0"/>
          </a:p>
          <a:p>
            <a:r>
              <a:rPr lang="es-ES" dirty="0">
                <a:hlinkClick r:id="rId3"/>
              </a:rPr>
              <a:t>https://mariadb.org</a:t>
            </a:r>
            <a:r>
              <a:rPr lang="es-ES" dirty="0" smtClean="0">
                <a:hlinkClick r:id="rId3"/>
              </a:rPr>
              <a:t>/</a:t>
            </a:r>
            <a:endParaRPr lang="es-ES" dirty="0" smtClean="0"/>
          </a:p>
          <a:p>
            <a:r>
              <a:rPr lang="es-ES" dirty="0">
                <a:hlinkClick r:id="rId4"/>
              </a:rPr>
              <a:t>https://</a:t>
            </a:r>
            <a:r>
              <a:rPr lang="es-ES" dirty="0" smtClean="0">
                <a:hlinkClick r:id="rId4"/>
              </a:rPr>
              <a:t>docs.python.org/3/library/unittest.html</a:t>
            </a:r>
            <a:endParaRPr lang="es-ES" dirty="0" smtClean="0"/>
          </a:p>
          <a:p>
            <a:r>
              <a:rPr lang="es-ES" dirty="0">
                <a:hlinkClick r:id="rId5"/>
              </a:rPr>
              <a:t>https://rukbottoland.com/blog/tutorial-de-python-virtualenv</a:t>
            </a:r>
            <a:r>
              <a:rPr lang="es-ES" dirty="0" smtClean="0">
                <a:hlinkClick r:id="rId5"/>
              </a:rPr>
              <a:t>/</a:t>
            </a:r>
            <a:endParaRPr lang="es-ES" dirty="0" smtClean="0"/>
          </a:p>
          <a:p>
            <a:r>
              <a:rPr lang="es-ES" dirty="0">
                <a:hlinkClick r:id="rId6"/>
              </a:rPr>
              <a:t>https://travis-ci.com</a:t>
            </a:r>
            <a:r>
              <a:rPr lang="es-ES" dirty="0" smtClean="0">
                <a:hlinkClick r:id="rId6"/>
              </a:rPr>
              <a:t>/</a:t>
            </a:r>
            <a:endParaRPr lang="es-ES" dirty="0" smtClean="0"/>
          </a:p>
          <a:p>
            <a:r>
              <a:rPr lang="es-ES" dirty="0">
                <a:hlinkClick r:id="rId7"/>
              </a:rPr>
              <a:t>https://www.heroku.com</a:t>
            </a:r>
            <a:r>
              <a:rPr lang="es-ES" dirty="0" smtClean="0">
                <a:hlinkClick r:id="rId7"/>
              </a:rPr>
              <a:t>/</a:t>
            </a:r>
            <a:endParaRPr lang="es-ES" dirty="0" smtClean="0"/>
          </a:p>
          <a:p>
            <a:r>
              <a:rPr lang="es-ES" dirty="0">
                <a:hlinkClick r:id="rId8"/>
              </a:rPr>
              <a:t>https://dashboard.heroku.com</a:t>
            </a:r>
            <a:r>
              <a:rPr lang="es-ES" dirty="0" smtClean="0">
                <a:hlinkClick r:id="rId8"/>
              </a:rPr>
              <a:t>/</a:t>
            </a:r>
            <a:endParaRPr lang="es-ES" dirty="0" smtClean="0"/>
          </a:p>
          <a:p>
            <a:r>
              <a:rPr lang="es-ES" dirty="0">
                <a:hlinkClick r:id="rId9"/>
              </a:rPr>
              <a:t>https://hub.docker.com</a:t>
            </a:r>
            <a:r>
              <a:rPr lang="es-ES" dirty="0" smtClean="0">
                <a:hlinkClick r:id="rId9"/>
              </a:rPr>
              <a:t>/</a:t>
            </a:r>
            <a:endParaRPr lang="es-ES" dirty="0" smtClean="0"/>
          </a:p>
          <a:p>
            <a:r>
              <a:rPr lang="es-ES" dirty="0">
                <a:hlinkClick r:id="rId10"/>
              </a:rPr>
              <a:t>https://</a:t>
            </a:r>
            <a:r>
              <a:rPr lang="es-ES" dirty="0" smtClean="0">
                <a:hlinkClick r:id="rId10"/>
              </a:rPr>
              <a:t>devcenter.heroku.com/articles/build-docker-images-heroku-yml</a:t>
            </a:r>
            <a:endParaRPr lang="es-ES" dirty="0" smtClean="0"/>
          </a:p>
          <a:p>
            <a:r>
              <a:rPr lang="es-ES" dirty="0">
                <a:hlinkClick r:id="rId11"/>
              </a:rPr>
              <a:t>https://moduslaborandi.net/post/introduccion-a-fabric-ii</a:t>
            </a:r>
            <a:r>
              <a:rPr lang="es-ES" dirty="0" smtClean="0">
                <a:hlinkClick r:id="rId11"/>
              </a:rPr>
              <a:t>/</a:t>
            </a:r>
            <a:endParaRPr lang="es-ES" dirty="0" smtClean="0"/>
          </a:p>
          <a:p>
            <a:r>
              <a:rPr lang="es-ES" dirty="0" smtClean="0">
                <a:hlinkClick r:id="rId12"/>
              </a:rPr>
              <a:t>https</a:t>
            </a:r>
            <a:r>
              <a:rPr lang="es-ES" dirty="0">
                <a:hlinkClick r:id="rId12"/>
              </a:rPr>
              <a:t>://axiacore.com/blog/sudo-y-fabric-para-administrar-y-desplegar-como-devop</a:t>
            </a:r>
            <a:r>
              <a:rPr lang="es-ES" dirty="0" smtClean="0">
                <a:hlinkClick r:id="rId12"/>
              </a:rPr>
              <a:t>/</a:t>
            </a:r>
            <a:endParaRPr lang="es-ES" dirty="0" smtClean="0"/>
          </a:p>
          <a:p>
            <a:r>
              <a:rPr lang="es-ES" dirty="0" smtClean="0">
                <a:hlinkClick r:id="rId13"/>
              </a:rPr>
              <a:t>https</a:t>
            </a:r>
            <a:r>
              <a:rPr lang="es-ES" dirty="0">
                <a:hlinkClick r:id="rId13"/>
              </a:rPr>
              <a:t>://blocknitive.com/blog/workshop-hyperledger-fabric-despliegue-de-una-red-fabric-para-universidades</a:t>
            </a:r>
            <a:r>
              <a:rPr lang="es-ES" dirty="0" smtClean="0">
                <a:hlinkClick r:id="rId13"/>
              </a:rPr>
              <a:t>/</a:t>
            </a:r>
            <a:endParaRPr lang="es-ES" dirty="0" smtClean="0"/>
          </a:p>
          <a:p>
            <a:r>
              <a:rPr lang="es-ES" dirty="0" smtClean="0">
                <a:hlinkClick r:id="rId14"/>
              </a:rPr>
              <a:t>https</a:t>
            </a:r>
            <a:r>
              <a:rPr lang="es-ES" dirty="0">
                <a:hlinkClick r:id="rId14"/>
              </a:rPr>
              <a:t>://</a:t>
            </a:r>
            <a:r>
              <a:rPr lang="es-ES" dirty="0" smtClean="0">
                <a:hlinkClick r:id="rId14"/>
              </a:rPr>
              <a:t>docs.fabfile.org/en/1.4.3/</a:t>
            </a:r>
            <a:endParaRPr lang="es-ES" dirty="0" smtClean="0"/>
          </a:p>
          <a:p>
            <a:r>
              <a:rPr lang="es-ES" dirty="0" smtClean="0">
                <a:hlinkClick r:id="rId15"/>
              </a:rPr>
              <a:t>http</a:t>
            </a:r>
            <a:r>
              <a:rPr lang="es-ES" dirty="0">
                <a:hlinkClick r:id="rId15"/>
              </a:rPr>
              <a:t>://</a:t>
            </a:r>
            <a:r>
              <a:rPr lang="es-ES" dirty="0" smtClean="0">
                <a:hlinkClick r:id="rId15"/>
              </a:rPr>
              <a:t>docs.fabfile.org/en/1.14/tutorial.html</a:t>
            </a:r>
            <a:endParaRPr lang="es-ES" dirty="0" smtClean="0"/>
          </a:p>
          <a:p>
            <a:r>
              <a:rPr lang="es-ES" dirty="0">
                <a:hlinkClick r:id="rId16"/>
              </a:rPr>
              <a:t>https://</a:t>
            </a:r>
            <a:r>
              <a:rPr lang="es-ES" dirty="0" smtClean="0">
                <a:hlinkClick r:id="rId16"/>
              </a:rPr>
              <a:t>www.rubydoc.info/gems/vagrant-azure/1.3.0</a:t>
            </a:r>
            <a:endParaRPr lang="es-ES" dirty="0" smtClean="0"/>
          </a:p>
          <a:p>
            <a:r>
              <a:rPr lang="es-ES" dirty="0">
                <a:hlinkClick r:id="rId17"/>
              </a:rPr>
              <a:t>https://</a:t>
            </a:r>
            <a:r>
              <a:rPr lang="es-ES" dirty="0" smtClean="0">
                <a:hlinkClick r:id="rId17"/>
              </a:rPr>
              <a:t>blog.deiser.com/es/primeros-pasos-con-ansible</a:t>
            </a:r>
            <a:endParaRPr lang="es-ES" dirty="0" smtClean="0"/>
          </a:p>
          <a:p>
            <a:r>
              <a:rPr lang="es-ES" dirty="0" smtClean="0">
                <a:hlinkClick r:id="rId18"/>
              </a:rPr>
              <a:t>https</a:t>
            </a:r>
            <a:r>
              <a:rPr lang="es-ES" dirty="0">
                <a:hlinkClick r:id="rId18"/>
              </a:rPr>
              <a:t>://</a:t>
            </a:r>
            <a:r>
              <a:rPr lang="es-ES" dirty="0" smtClean="0">
                <a:hlinkClick r:id="rId18"/>
              </a:rPr>
              <a:t>stackoverrun.com/es/q/7574013</a:t>
            </a:r>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p:txBody>
      </p:sp>
    </p:spTree>
    <p:extLst>
      <p:ext uri="{BB962C8B-B14F-4D97-AF65-F5344CB8AC3E}">
        <p14:creationId xmlns:p14="http://schemas.microsoft.com/office/powerpoint/2010/main" val="20265720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cstate="print">
            <a:extLst>
              <a:ext uri="{BEBA8EAE-BF5A-486C-A8C5-ECC9F3942E4B}">
                <a14:imgProps xmlns:a14="http://schemas.microsoft.com/office/drawing/2010/main">
                  <a14:imgLayer r:embed="rId3">
                    <a14:imgEffect>
                      <a14:backgroundRemoval t="2523" b="89908" l="9959" r="89905">
                        <a14:foregroundMark x1="43383" y1="24083" x2="44884" y2="28440"/>
                        <a14:foregroundMark x1="42292" y1="4817" x2="50750" y2="2523"/>
                      </a14:backgroundRemoval>
                    </a14:imgEffect>
                  </a14:imgLayer>
                </a14:imgProps>
              </a:ext>
              <a:ext uri="{28A0092B-C50C-407E-A947-70E740481C1C}">
                <a14:useLocalDpi xmlns:a14="http://schemas.microsoft.com/office/drawing/2010/main" val="0"/>
              </a:ext>
            </a:extLst>
          </a:blip>
          <a:stretch>
            <a:fillRect/>
          </a:stretch>
        </p:blipFill>
        <p:spPr>
          <a:xfrm>
            <a:off x="2011679" y="2027094"/>
            <a:ext cx="7910945" cy="4449907"/>
          </a:xfrm>
          <a:prstGeom prst="rect">
            <a:avLst/>
          </a:prstGeom>
        </p:spPr>
      </p:pic>
      <p:sp>
        <p:nvSpPr>
          <p:cNvPr id="2" name="Título 1"/>
          <p:cNvSpPr>
            <a:spLocks noGrp="1"/>
          </p:cNvSpPr>
          <p:nvPr>
            <p:ph type="ctrTitle"/>
          </p:nvPr>
        </p:nvSpPr>
        <p:spPr>
          <a:xfrm>
            <a:off x="216132" y="250278"/>
            <a:ext cx="11684000" cy="1164472"/>
          </a:xfrm>
        </p:spPr>
        <p:txBody>
          <a:bodyPr/>
          <a:lstStyle/>
          <a:p>
            <a:pPr algn="ctr"/>
            <a:r>
              <a:rPr lang="es-ES" dirty="0" smtClean="0">
                <a:solidFill>
                  <a:schemeClr val="tx1"/>
                </a:solidFill>
              </a:rPr>
              <a:t>¿Preguntas?</a:t>
            </a:r>
            <a:endParaRPr lang="es-ES" dirty="0">
              <a:solidFill>
                <a:schemeClr val="tx1"/>
              </a:solidFill>
            </a:endParaRPr>
          </a:p>
        </p:txBody>
      </p:sp>
      <p:sp>
        <p:nvSpPr>
          <p:cNvPr id="3" name="Marcador de texto 2"/>
          <p:cNvSpPr>
            <a:spLocks noGrp="1"/>
          </p:cNvSpPr>
          <p:nvPr>
            <p:ph type="body" sz="quarter" idx="10"/>
          </p:nvPr>
        </p:nvSpPr>
        <p:spPr/>
        <p:txBody>
          <a:bodyPr/>
          <a:lstStyle/>
          <a:p>
            <a:endParaRPr lang="es-ES" dirty="0"/>
          </a:p>
        </p:txBody>
      </p:sp>
    </p:spTree>
    <p:extLst>
      <p:ext uri="{BB962C8B-B14F-4D97-AF65-F5344CB8AC3E}">
        <p14:creationId xmlns:p14="http://schemas.microsoft.com/office/powerpoint/2010/main" val="17876346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Natalia María Mártir Moreno</a:t>
            </a:r>
            <a:endParaRPr lang="es-ES" dirty="0"/>
          </a:p>
        </p:txBody>
      </p:sp>
      <p:sp>
        <p:nvSpPr>
          <p:cNvPr id="7" name="Marcador de texto 6"/>
          <p:cNvSpPr>
            <a:spLocks noGrp="1"/>
          </p:cNvSpPr>
          <p:nvPr>
            <p:ph type="body" sz="quarter" idx="10"/>
          </p:nvPr>
        </p:nvSpPr>
        <p:spPr/>
        <p:txBody>
          <a:bodyPr/>
          <a:lstStyle/>
          <a:p>
            <a:r>
              <a:rPr lang="es-ES" dirty="0" smtClean="0"/>
              <a:t>Realizado por</a:t>
            </a:r>
            <a:endParaRPr lang="es-ES" dirty="0"/>
          </a:p>
        </p:txBody>
      </p:sp>
    </p:spTree>
    <p:extLst>
      <p:ext uri="{BB962C8B-B14F-4D97-AF65-F5344CB8AC3E}">
        <p14:creationId xmlns:p14="http://schemas.microsoft.com/office/powerpoint/2010/main" val="1891148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Índice</a:t>
            </a:r>
            <a:endParaRPr lang="es-ES" dirty="0"/>
          </a:p>
        </p:txBody>
      </p:sp>
      <p:sp>
        <p:nvSpPr>
          <p:cNvPr id="3" name="Marcador de texto 2"/>
          <p:cNvSpPr>
            <a:spLocks noGrp="1"/>
          </p:cNvSpPr>
          <p:nvPr>
            <p:ph type="body" sz="quarter" idx="10"/>
          </p:nvPr>
        </p:nvSpPr>
        <p:spPr/>
        <p:txBody>
          <a:bodyPr/>
          <a:lstStyle/>
          <a:p>
            <a:pPr marL="457200" indent="-457200">
              <a:buAutoNum type="arabicPeriod"/>
            </a:pPr>
            <a:r>
              <a:rPr lang="es-ES" dirty="0" smtClean="0"/>
              <a:t>Introducción </a:t>
            </a:r>
            <a:endParaRPr lang="es-ES" dirty="0"/>
          </a:p>
          <a:p>
            <a:pPr marL="457200" indent="-457200">
              <a:buAutoNum type="arabicPeriod"/>
            </a:pPr>
            <a:r>
              <a:rPr lang="es-ES" dirty="0" smtClean="0"/>
              <a:t>Versión anterior</a:t>
            </a:r>
          </a:p>
          <a:p>
            <a:pPr marL="457200" indent="-457200">
              <a:buAutoNum type="arabicPeriod"/>
            </a:pPr>
            <a:r>
              <a:rPr lang="es-ES" dirty="0" smtClean="0"/>
              <a:t>Herramientas utilizadas</a:t>
            </a:r>
          </a:p>
          <a:p>
            <a:pPr marL="457200" indent="-457200">
              <a:buAutoNum type="arabicPeriod"/>
            </a:pPr>
            <a:r>
              <a:rPr lang="es-ES" dirty="0" smtClean="0"/>
              <a:t>Integración continua</a:t>
            </a:r>
          </a:p>
          <a:p>
            <a:pPr marL="457200" indent="-457200">
              <a:buAutoNum type="arabicPeriod"/>
            </a:pPr>
            <a:r>
              <a:rPr lang="es-ES" dirty="0" smtClean="0"/>
              <a:t>Test</a:t>
            </a:r>
          </a:p>
          <a:p>
            <a:pPr marL="457200" indent="-457200">
              <a:buAutoNum type="arabicPeriod"/>
            </a:pPr>
            <a:r>
              <a:rPr lang="es-ES" dirty="0" smtClean="0"/>
              <a:t>Despliegue en PaaS : Heroku</a:t>
            </a:r>
          </a:p>
          <a:p>
            <a:pPr marL="457200" indent="-457200">
              <a:buAutoNum type="arabicPeriod"/>
            </a:pPr>
            <a:r>
              <a:rPr lang="es-ES" dirty="0" smtClean="0"/>
              <a:t>Virtualización ligera : Docker</a:t>
            </a:r>
          </a:p>
          <a:p>
            <a:pPr marL="457200" indent="-457200">
              <a:buAutoNum type="arabicPeriod"/>
            </a:pPr>
            <a:r>
              <a:rPr lang="es-ES" dirty="0" smtClean="0"/>
              <a:t> Virtualización completa : Azure</a:t>
            </a:r>
          </a:p>
          <a:p>
            <a:pPr marL="457200" indent="-457200">
              <a:buAutoNum type="arabicPeriod"/>
            </a:pPr>
            <a:r>
              <a:rPr lang="es-ES" dirty="0" smtClean="0"/>
              <a:t>Bibliografía </a:t>
            </a:r>
          </a:p>
          <a:p>
            <a:pPr marL="457200" indent="-457200">
              <a:buAutoNum type="arabicPeriod"/>
            </a:pPr>
            <a:endParaRPr lang="es-ES" dirty="0" smtClean="0"/>
          </a:p>
          <a:p>
            <a:pPr marL="457200" indent="-457200">
              <a:buAutoNum type="arabicPeriod"/>
            </a:pPr>
            <a:endParaRPr lang="es-ES" dirty="0" smtClean="0"/>
          </a:p>
        </p:txBody>
      </p:sp>
    </p:spTree>
    <p:extLst>
      <p:ext uri="{BB962C8B-B14F-4D97-AF65-F5344CB8AC3E}">
        <p14:creationId xmlns:p14="http://schemas.microsoft.com/office/powerpoint/2010/main" val="19293628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Introducción</a:t>
            </a:r>
            <a:endParaRPr lang="es-ES" dirty="0"/>
          </a:p>
        </p:txBody>
      </p:sp>
      <p:sp>
        <p:nvSpPr>
          <p:cNvPr id="3" name="Marcador de texto 2"/>
          <p:cNvSpPr>
            <a:spLocks noGrp="1"/>
          </p:cNvSpPr>
          <p:nvPr>
            <p:ph type="body" sz="quarter" idx="10"/>
          </p:nvPr>
        </p:nvSpPr>
        <p:spPr>
          <a:xfrm>
            <a:off x="1073625" y="1909011"/>
            <a:ext cx="10008359" cy="4567990"/>
          </a:xfrm>
        </p:spPr>
        <p:txBody>
          <a:bodyPr/>
          <a:lstStyle/>
          <a:p>
            <a:r>
              <a:rPr lang="es-ES" dirty="0" smtClean="0"/>
              <a:t>Mi proyecto creado para la asignatura de infraestructura virtual, se basa en un micro-servicio en la nube. </a:t>
            </a:r>
          </a:p>
          <a:p>
            <a:endParaRPr lang="es-ES" dirty="0"/>
          </a:p>
          <a:p>
            <a:r>
              <a:rPr lang="es-ES" dirty="0" smtClean="0"/>
              <a:t>Su funcionalidad es ser un “noticiero” como su nombre índica. Sera como una aplicación en la que el usuario, puede introducir una serie de noticias, consultarlas, por usuario, o fecha. </a:t>
            </a:r>
          </a:p>
          <a:p>
            <a:endParaRPr lang="es-ES" dirty="0"/>
          </a:p>
          <a:p>
            <a:r>
              <a:rPr lang="es-ES" dirty="0" smtClean="0"/>
              <a:t>Esta versión de la aplicación está en pruebas, pero en un futuro, será puesta en desarrollo y mejoraremos tanto su funcionalidad, como su base de datos…</a:t>
            </a:r>
          </a:p>
          <a:p>
            <a:endParaRPr lang="es-ES" dirty="0"/>
          </a:p>
          <a:p>
            <a:endParaRPr lang="es-ES" dirty="0"/>
          </a:p>
        </p:txBody>
      </p:sp>
    </p:spTree>
    <p:extLst>
      <p:ext uri="{BB962C8B-B14F-4D97-AF65-F5344CB8AC3E}">
        <p14:creationId xmlns:p14="http://schemas.microsoft.com/office/powerpoint/2010/main" val="3390786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Versión anterior ..</a:t>
            </a:r>
            <a:endParaRPr lang="es-ES" dirty="0"/>
          </a:p>
        </p:txBody>
      </p:sp>
      <p:sp>
        <p:nvSpPr>
          <p:cNvPr id="3" name="Marcador de texto 2"/>
          <p:cNvSpPr>
            <a:spLocks noGrp="1"/>
          </p:cNvSpPr>
          <p:nvPr>
            <p:ph type="body" sz="quarter" idx="10"/>
          </p:nvPr>
        </p:nvSpPr>
        <p:spPr>
          <a:xfrm>
            <a:off x="1073625" y="1812758"/>
            <a:ext cx="10008359" cy="4664243"/>
          </a:xfrm>
        </p:spPr>
        <p:txBody>
          <a:bodyPr/>
          <a:lstStyle/>
          <a:p>
            <a:r>
              <a:rPr lang="es-ES" dirty="0" smtClean="0"/>
              <a:t>Anteriormente, en un inicio, cuando se le propuso la idea al profesor, nuestra aplicación iba a ser un Bot de Telegram..</a:t>
            </a:r>
          </a:p>
          <a:p>
            <a:endParaRPr lang="es-ES" dirty="0"/>
          </a:p>
          <a:p>
            <a:r>
              <a:rPr lang="es-ES" dirty="0" smtClean="0"/>
              <a:t>Por una serie de circunstancias decidí dejar esta idea, y centrarme simplemente en hacer  un noticiero más simple..</a:t>
            </a:r>
          </a:p>
          <a:p>
            <a:endParaRPr lang="es-ES" dirty="0"/>
          </a:p>
          <a:p>
            <a:r>
              <a:rPr lang="es-ES" dirty="0" smtClean="0"/>
              <a:t>En un futuro, cabe destacar que podríamos implementar la versión inicial, de tener un canal de noticias en Telegram o otra plataforma similar.</a:t>
            </a:r>
          </a:p>
          <a:p>
            <a:endParaRPr lang="es-ES" dirty="0"/>
          </a:p>
        </p:txBody>
      </p:sp>
    </p:spTree>
    <p:extLst>
      <p:ext uri="{BB962C8B-B14F-4D97-AF65-F5344CB8AC3E}">
        <p14:creationId xmlns:p14="http://schemas.microsoft.com/office/powerpoint/2010/main" val="2182999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Herramientas utilizadas</a:t>
            </a:r>
            <a:endParaRPr lang="es-ES" dirty="0"/>
          </a:p>
        </p:txBody>
      </p:sp>
      <p:sp>
        <p:nvSpPr>
          <p:cNvPr id="3" name="Marcador de texto 2"/>
          <p:cNvSpPr>
            <a:spLocks noGrp="1"/>
          </p:cNvSpPr>
          <p:nvPr>
            <p:ph type="body" sz="quarter" idx="10"/>
          </p:nvPr>
        </p:nvSpPr>
        <p:spPr>
          <a:xfrm>
            <a:off x="1073625" y="1780674"/>
            <a:ext cx="10008359" cy="4696327"/>
          </a:xfrm>
        </p:spPr>
        <p:txBody>
          <a:bodyPr/>
          <a:lstStyle/>
          <a:p>
            <a:pPr marL="457200" indent="-457200">
              <a:buFont typeface="+mj-lt"/>
              <a:buAutoNum type="arabicPeriod"/>
            </a:pPr>
            <a:r>
              <a:rPr lang="es-ES" dirty="0" smtClean="0"/>
              <a:t>Lenguaje : Python3</a:t>
            </a:r>
          </a:p>
          <a:p>
            <a:pPr marL="457200" indent="-457200">
              <a:buFont typeface="+mj-lt"/>
              <a:buAutoNum type="arabicPeriod"/>
            </a:pPr>
            <a:r>
              <a:rPr lang="es-ES" dirty="0" smtClean="0"/>
              <a:t>Entorno de desarrollo virtual : virtualenv</a:t>
            </a:r>
          </a:p>
          <a:p>
            <a:pPr marL="457200" indent="-457200">
              <a:buFont typeface="+mj-lt"/>
              <a:buAutoNum type="arabicPeriod"/>
            </a:pPr>
            <a:r>
              <a:rPr lang="es-ES" dirty="0" smtClean="0"/>
              <a:t>Base de datos: MariaDB (Actualmente para el almacenamiento estático usaremos ficheros JSON)</a:t>
            </a:r>
          </a:p>
          <a:p>
            <a:pPr marL="457200" indent="-457200">
              <a:buFont typeface="+mj-lt"/>
              <a:buAutoNum type="arabicPeriod"/>
            </a:pPr>
            <a:r>
              <a:rPr lang="es-ES" dirty="0" smtClean="0"/>
              <a:t>Test: Travis-CI.</a:t>
            </a:r>
          </a:p>
          <a:p>
            <a:pPr marL="457200" indent="-457200">
              <a:buFont typeface="+mj-lt"/>
              <a:buAutoNum type="arabicPeriod"/>
            </a:pPr>
            <a:r>
              <a:rPr lang="es-ES" dirty="0" smtClean="0"/>
              <a:t>Para realizar el testeo de la aplicación: unittest</a:t>
            </a:r>
          </a:p>
          <a:p>
            <a:pPr marL="457200" indent="-457200">
              <a:buFont typeface="+mj-lt"/>
              <a:buAutoNum type="arabicPeriod"/>
            </a:pPr>
            <a:r>
              <a:rPr lang="es-ES" dirty="0" smtClean="0"/>
              <a:t>Micro-Framework : Flask</a:t>
            </a:r>
            <a:endParaRPr lang="es-ES" dirty="0"/>
          </a:p>
        </p:txBody>
      </p:sp>
      <p:sp>
        <p:nvSpPr>
          <p:cNvPr id="5" name="AutoShape 2" descr="Resultado de imagen de herramientas dibujo sin fondo"/>
          <p:cNvSpPr>
            <a:spLocks noChangeAspect="1" noChangeArrowheads="1"/>
          </p:cNvSpPr>
          <p:nvPr/>
        </p:nvSpPr>
        <p:spPr bwMode="auto">
          <a:xfrm>
            <a:off x="155575" y="-1881188"/>
            <a:ext cx="3924300" cy="39243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8396" y="3296166"/>
            <a:ext cx="3180835" cy="3180835"/>
          </a:xfrm>
          <a:prstGeom prst="rect">
            <a:avLst/>
          </a:prstGeom>
        </p:spPr>
      </p:pic>
    </p:spTree>
    <p:extLst>
      <p:ext uri="{BB962C8B-B14F-4D97-AF65-F5344CB8AC3E}">
        <p14:creationId xmlns:p14="http://schemas.microsoft.com/office/powerpoint/2010/main" val="484155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Integración continua</a:t>
            </a:r>
            <a:endParaRPr lang="es-ES" dirty="0"/>
          </a:p>
        </p:txBody>
      </p:sp>
      <p:sp>
        <p:nvSpPr>
          <p:cNvPr id="3" name="Marcador de texto 2"/>
          <p:cNvSpPr>
            <a:spLocks noGrp="1"/>
          </p:cNvSpPr>
          <p:nvPr>
            <p:ph type="body" sz="quarter" idx="10"/>
          </p:nvPr>
        </p:nvSpPr>
        <p:spPr/>
        <p:txBody>
          <a:bodyPr/>
          <a:lstStyle/>
          <a:p>
            <a:r>
              <a:rPr lang="es-ES" dirty="0" smtClean="0"/>
              <a:t>En nuestro proyecto, hemos introducido la integración continua para poder realizar los test, con Travis-CI </a:t>
            </a:r>
          </a:p>
          <a:p>
            <a:endParaRPr lang="es-ES" dirty="0"/>
          </a:p>
          <a:p>
            <a:r>
              <a:rPr lang="es-ES" dirty="0" smtClean="0"/>
              <a:t>Hemos creado una clase que se llama </a:t>
            </a:r>
            <a:r>
              <a:rPr lang="es-ES" i="1" dirty="0" smtClean="0"/>
              <a:t>Noticias</a:t>
            </a:r>
            <a:r>
              <a:rPr lang="es-ES" dirty="0" smtClean="0"/>
              <a:t> en la que podremos realizar una serie de funciones como :</a:t>
            </a:r>
          </a:p>
          <a:p>
            <a:pPr marL="342900" indent="-342900">
              <a:buFontTx/>
              <a:buChar char="-"/>
            </a:pPr>
            <a:r>
              <a:rPr lang="es-ES" b="0" dirty="0"/>
              <a:t>O</a:t>
            </a:r>
            <a:r>
              <a:rPr lang="es-ES" b="0" dirty="0" smtClean="0"/>
              <a:t>btener </a:t>
            </a:r>
            <a:r>
              <a:rPr lang="es-ES" b="0" dirty="0"/>
              <a:t>todas las noticias de un determinado </a:t>
            </a:r>
            <a:r>
              <a:rPr lang="es-ES" b="0" dirty="0" smtClean="0"/>
              <a:t>día.</a:t>
            </a:r>
          </a:p>
          <a:p>
            <a:pPr marL="342900" indent="-342900">
              <a:buFontTx/>
              <a:buChar char="-"/>
            </a:pPr>
            <a:r>
              <a:rPr lang="es-ES" b="0" dirty="0" smtClean="0"/>
              <a:t>Obtener las </a:t>
            </a:r>
            <a:r>
              <a:rPr lang="es-ES" b="0" dirty="0"/>
              <a:t>noticias que un usuario público en un determinado </a:t>
            </a:r>
            <a:r>
              <a:rPr lang="es-ES" b="0" dirty="0" smtClean="0"/>
              <a:t>momento.</a:t>
            </a:r>
          </a:p>
          <a:p>
            <a:pPr marL="342900" indent="-342900">
              <a:buFontTx/>
              <a:buChar char="-"/>
            </a:pPr>
            <a:r>
              <a:rPr lang="es-ES" b="0" dirty="0"/>
              <a:t>A</a:t>
            </a:r>
            <a:r>
              <a:rPr lang="es-ES" b="0" dirty="0" smtClean="0"/>
              <a:t>ñadir </a:t>
            </a:r>
            <a:r>
              <a:rPr lang="es-ES" b="0" dirty="0"/>
              <a:t>una noticia a la lista de noticias.</a:t>
            </a:r>
            <a:endParaRPr lang="es-ES" dirty="0"/>
          </a:p>
        </p:txBody>
      </p:sp>
    </p:spTree>
    <p:extLst>
      <p:ext uri="{BB962C8B-B14F-4D97-AF65-F5344CB8AC3E}">
        <p14:creationId xmlns:p14="http://schemas.microsoft.com/office/powerpoint/2010/main" val="3699240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ES" dirty="0"/>
          </a:p>
        </p:txBody>
      </p:sp>
      <p:sp>
        <p:nvSpPr>
          <p:cNvPr id="3" name="Marcador de texto 2"/>
          <p:cNvSpPr>
            <a:spLocks noGrp="1"/>
          </p:cNvSpPr>
          <p:nvPr>
            <p:ph type="body" sz="quarter" idx="10"/>
          </p:nvPr>
        </p:nvSpPr>
        <p:spPr>
          <a:xfrm>
            <a:off x="1040345" y="1748589"/>
            <a:ext cx="10008359" cy="4728412"/>
          </a:xfrm>
        </p:spPr>
        <p:txBody>
          <a:bodyPr/>
          <a:lstStyle/>
          <a:p>
            <a:r>
              <a:rPr lang="es-ES" dirty="0" smtClean="0"/>
              <a:t>Para detectar los fallos usaremos una serie de test, basándonos en Travis-CI </a:t>
            </a:r>
          </a:p>
          <a:p>
            <a:r>
              <a:rPr lang="es-ES" dirty="0" smtClean="0"/>
              <a:t>Hemos tenido que instalar Travis, seleccionar nuestro proyecto para que puedan pasar los test, y tendremos que añadir un fichero de configuración llamado:</a:t>
            </a:r>
          </a:p>
          <a:p>
            <a:r>
              <a:rPr lang="es-ES" dirty="0" smtClean="0">
                <a:solidFill>
                  <a:schemeClr val="tx1"/>
                </a:solidFill>
              </a:rPr>
              <a:t>    	    .travis.yml   		         </a:t>
            </a:r>
          </a:p>
          <a:p>
            <a:r>
              <a:rPr lang="es-ES" u="sng" dirty="0">
                <a:solidFill>
                  <a:schemeClr val="tx1"/>
                </a:solidFill>
              </a:rPr>
              <a:t>	</a:t>
            </a:r>
            <a:r>
              <a:rPr lang="es-ES" u="sng" dirty="0" smtClean="0">
                <a:solidFill>
                  <a:schemeClr val="tx1"/>
                </a:solidFill>
              </a:rPr>
              <a:t>			</a:t>
            </a:r>
            <a:r>
              <a:rPr lang="es-ES" dirty="0" smtClean="0"/>
              <a:t>   	También tendremos que instalar los 						requerimientos que  nuestra aplicación 					necesita.</a:t>
            </a:r>
            <a:endParaRPr lang="es-ES" u="sng" dirty="0">
              <a:solidFill>
                <a:schemeClr val="tx1"/>
              </a:solidFill>
            </a:endParaRPr>
          </a:p>
        </p:txBody>
      </p:sp>
      <p:pic>
        <p:nvPicPr>
          <p:cNvPr id="5" name="Imagen 4"/>
          <p:cNvPicPr>
            <a:picLocks noChangeAspect="1"/>
          </p:cNvPicPr>
          <p:nvPr/>
        </p:nvPicPr>
        <p:blipFill>
          <a:blip r:embed="rId2"/>
          <a:stretch>
            <a:fillRect/>
          </a:stretch>
        </p:blipFill>
        <p:spPr>
          <a:xfrm>
            <a:off x="1073625" y="3422748"/>
            <a:ext cx="4181977" cy="3054253"/>
          </a:xfrm>
          <a:prstGeom prst="rect">
            <a:avLst/>
          </a:prstGeom>
        </p:spPr>
      </p:pic>
    </p:spTree>
    <p:extLst>
      <p:ext uri="{BB962C8B-B14F-4D97-AF65-F5344CB8AC3E}">
        <p14:creationId xmlns:p14="http://schemas.microsoft.com/office/powerpoint/2010/main" val="39731136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Test</a:t>
            </a:r>
            <a:endParaRPr lang="es-ES" dirty="0"/>
          </a:p>
        </p:txBody>
      </p:sp>
      <p:sp>
        <p:nvSpPr>
          <p:cNvPr id="3" name="Marcador de texto 2"/>
          <p:cNvSpPr>
            <a:spLocks noGrp="1"/>
          </p:cNvSpPr>
          <p:nvPr>
            <p:ph type="body" sz="quarter" idx="10"/>
          </p:nvPr>
        </p:nvSpPr>
        <p:spPr/>
        <p:txBody>
          <a:bodyPr/>
          <a:lstStyle/>
          <a:p>
            <a:r>
              <a:rPr lang="es-ES" dirty="0" smtClean="0"/>
              <a:t>Los test que hemos usado son:</a:t>
            </a:r>
            <a:endParaRPr lang="es-ES" dirty="0"/>
          </a:p>
          <a:p>
            <a:pPr marL="342900" indent="-342900">
              <a:buFontTx/>
              <a:buChar char="-"/>
            </a:pPr>
            <a:r>
              <a:rPr lang="es-ES" dirty="0" smtClean="0"/>
              <a:t>testFecha : </a:t>
            </a:r>
            <a:r>
              <a:rPr lang="es-ES" b="0" dirty="0"/>
              <a:t>comprueba que la fecha tenga el formato aaaa-mm-dd por lo que no puede ser ni una cadena, ni un número suelto</a:t>
            </a:r>
            <a:r>
              <a:rPr lang="es-ES" b="0" dirty="0" smtClean="0"/>
              <a:t>.</a:t>
            </a:r>
          </a:p>
          <a:p>
            <a:pPr marL="342900" indent="-342900">
              <a:buFontTx/>
              <a:buChar char="-"/>
            </a:pPr>
            <a:r>
              <a:rPr lang="es-ES" dirty="0" smtClean="0"/>
              <a:t>testUsuario</a:t>
            </a:r>
            <a:r>
              <a:rPr lang="es-ES" b="0" dirty="0" smtClean="0"/>
              <a:t> : </a:t>
            </a:r>
            <a:r>
              <a:rPr lang="es-ES" b="0" dirty="0"/>
              <a:t>nosotros hemos prefijado que el usuario sea un número, por lo que no pude ser una </a:t>
            </a:r>
            <a:r>
              <a:rPr lang="es-ES" b="0" dirty="0" smtClean="0"/>
              <a:t>cadena</a:t>
            </a:r>
            <a:endParaRPr lang="es-ES" b="0" dirty="0"/>
          </a:p>
          <a:p>
            <a:pPr marL="342900" indent="-342900">
              <a:buFontTx/>
              <a:buChar char="-"/>
            </a:pPr>
            <a:r>
              <a:rPr lang="es-ES" dirty="0" smtClean="0"/>
              <a:t>testAniadirNoticia</a:t>
            </a:r>
            <a:r>
              <a:rPr lang="es-ES" dirty="0"/>
              <a:t>: </a:t>
            </a:r>
            <a:r>
              <a:rPr lang="es-ES" b="0" dirty="0"/>
              <a:t>para poder añadir una noticia, la fecha que ponemos se pone dentro del set como la fecha actual de día, ya que nosotros no hemos puesto la fecha como la fecha del suceso si no como la fecha de públicación de la misma. Esta tiene que cumplir que el usuario sea un número y la noticia una cadena.</a:t>
            </a:r>
            <a:endParaRPr lang="es-ES" b="0" dirty="0" smtClean="0"/>
          </a:p>
          <a:p>
            <a:endParaRPr lang="es-ES" dirty="0" smtClean="0"/>
          </a:p>
          <a:p>
            <a:endParaRPr lang="es-ES" dirty="0"/>
          </a:p>
          <a:p>
            <a:endParaRPr lang="es-ES" dirty="0" smtClean="0"/>
          </a:p>
          <a:p>
            <a:endParaRPr lang="es-ES" dirty="0"/>
          </a:p>
          <a:p>
            <a:endParaRPr lang="es-ES" dirty="0" smtClean="0"/>
          </a:p>
          <a:p>
            <a:endParaRPr lang="es-ES" dirty="0"/>
          </a:p>
          <a:p>
            <a:endParaRPr lang="es-ES" dirty="0" smtClean="0"/>
          </a:p>
          <a:p>
            <a:endParaRPr lang="es-ES" dirty="0"/>
          </a:p>
          <a:p>
            <a:endParaRPr lang="es-ES" dirty="0" smtClean="0"/>
          </a:p>
          <a:p>
            <a:endParaRPr lang="es-ES" dirty="0"/>
          </a:p>
        </p:txBody>
      </p:sp>
      <p:pic>
        <p:nvPicPr>
          <p:cNvPr id="17" name="Imagen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669" y="4543676"/>
            <a:ext cx="4408236" cy="2314324"/>
          </a:xfrm>
          <a:prstGeom prst="rect">
            <a:avLst/>
          </a:prstGeom>
        </p:spPr>
      </p:pic>
    </p:spTree>
    <p:extLst>
      <p:ext uri="{BB962C8B-B14F-4D97-AF65-F5344CB8AC3E}">
        <p14:creationId xmlns:p14="http://schemas.microsoft.com/office/powerpoint/2010/main" val="241198147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1m2E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NZthG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M1m2EY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zWbYRr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zWbYRo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DNZthG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zWbYRj+zTKhuAAAAcwAAABwAAAB1bml2ZXJzYWwvbG9jYWxfc2V0dGluZ3MueG1sDco9DoMwDEDhnVNYnsrQHzYGAgNSxy7QA1jBQpEcGyVpVW7fbO9J3zD9osCXUw6mDrvbA4HV2xZ0d/hen9ceIRfSjcSUHaohTGMziHmShUupMMMhdHJaOdYo/KJY5RLqMcz2SZnh4u04W7yPzR9QSwMEFAACAAgAg4CPRc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zWbYRt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zWbYRlVrhjhHCQAAJBYAABcAAAB1bml2ZXJzYWwvdW5pdmVyc2FsLnBuZ+2Yf1RSaRrHb1Mz1rRWM+5sO2Y5zW51miY9TYMalU5mlk2KmqYRSEkzBkpYDGkY2I6T/ZKYyWYt1NiyMEVhGfwFBNZmchxHyfhxUUIsGn+AyJhcUFDYi3Paztn/9uy//nHPPc99Pu/zvPd53/f73HMvJibs9n838F0AAPzj9sQkA8D8FQDwVsnCd+AnRT/fLYZv8yjJu6MBfnfQCGwsyNoRvwMAhKzF00fehu1FuXsOUgBgySPfNU9BvncUAD4Qx8XsSMnPsBpkrEOp4Pnn0+C1a0/OhdyOTvnh2PfHkhMTE+/s2BuwKOmLwI+wT9/+1/lB+oE7j6Vb0Js916dOl1BII8lB7iBFlv4HBylYua0F3V4eTuYzPFNDPA7DNVI5pOTMBwAMT38LeZuWudLb1i5o9SDH/gAA/xSYL62yZZo0vDSTb+rna+X5y1eQjfKV4bAVcYDaXoRsJkreA4CBdM2HSxmTz8+PxwLAWXxq1rbrx2GkZaNwHgDEXPAHgI+ic+AH72XCqS4sg4vyxXc62P64Da7MstVh8KCFc+gcOofOoXPoHDqHzqFz6Bw6h86h/we6lOG2Nm+APdK1/2OoC1WZJsgCpqFubhPT7MM9mt3B9G+gh37BuWfZIraU/YjdSbgyD+jWSP5UoUV6P4AmO8twjNNP2HVN9XSad0Tu3WAeXwfe8VO0d5aFCiKnf3s0/vBkC7uTrSLw4XFdl5eHhrzqGkSXaoTxivu1pJATGzHKkUhF4b0ivGncpDDNf5mPqFZh5gMVpbQi+1UlcWpUpGw3ZWjCVPKyf9zUSxkB0wO632raDbwtlYOBwABGTQhbGhwZBH5WdhTp0DQo19QMTYagapARYVy/x9Z4ij+QG2K+7yH4UwhcPC7ejWHT+NX4qGJdRMBsniJkWSG6FXN7ZDJNFVn2tdEmGN2ZU3HRN9+xQ5XJlA6jSscePIywUi6av6kdmVy6Jqy77XMQAJzWq63Ltt+YddWYFe4ESu5C4Ym1XPE7QAsKxYlcCW4sy2Gf902pwDHaG7HULSnTTdpVKIHc47LkyV1mHo8V5ZnENYMQ7sz441a+hU7UP3WjzI6+1lCBU+VySJ45nVNDHJy0y+XskBg3zcYOtVlsB8oHM+G0HWZEbnnw+YKnusmXpSg+Y+rXMh4hZZ/9FIIxPa4otB5a7ApsxIoJamtjIS7DVg1ZqWKbras83OtCNR4XeeiBsi7h70GbpzY168O/6nRxxxxME21CrMU3HnhGjbrbD4y573VaIu+O8Y5Lj6/MLyWEHFBFStX4GjxGYFHoyCU22n7poCCEbAwSuOst2f7SMRH1F0yD/kyh6Y6w5zLkEq1tWCLx1AlD7NnqMIscEYdoCtCAIMcCzZCx4UJ6AZZPop1xGvJMYSqj7elscW91azjaDW7Jcfu3BdgCkmJiSJnXjxIEZM+k492L9rWK6YYPQ8JvDOIRVtGXLCpWgtU7kJRAasG5dCa1C/M8qWrIxBViNwSbdTZyxadhTaVCl0NPNhq0X6HxUkNNZlW7I47jEGfPboI+p7Ewip+6JAmP7Uw9WgdCfdnY1tQ/36dBZgO0chFC6+6tDb+YXccJVMsRn0RoSU5EVwexL6tsFfUM3XCKJFUiRc4aE39gWNcXm6q0xVPySmikfZSTpaWP26lJiU2hLYH6jt7I1XpLs1OP0p1yW+Gl8M4wHjouU9x3nMZmvDudtakLATyoMTxGcdja3TOEndh+/gy6dZ7B0hwYXi9yGTyIT5E5XBXPsen35FT7JjLYpKcOUWmrCtzWoL/fNErTq/jmRtgf39buDRF4GUacLBEkaelmZeqMYph0BTGbI95ybafm3q4T9cK9u2NkAbhmZx9PmyTz9B1XOTczqQaQU2x3bqdtkm9vJOJUFXVc+qmaJAWaVX9FEHlxGJElSLU4CGrIQqce1qRHrT9YP7HVwFihqnj28qiw50cxY91tyBk25v68Vs5irLZfpvYN8WdPIlGF/DURZHpOUgQy5B+J6j6eXCC8+b4aBANzGhnEnh+SCx3rU1Q0yn+SsqQs6ZUJiS6dJcoxqjNQnFo9qEd7t4Jv8qEYTGidv/o7aHH94gaFBMt5oUbt+bIt1itTNCix5T6VUI+9aD4Hpkf16viKpmxBhpK0XIs4tfG6u9KDPuss1+s5um8uEBJmN/awaRhhPVUvsSFF0XdjBRzQxmu4acRS8u69XtHYkVd1SX44yS/a5WmtA8T3C6SBjVZaoaVpJpMkQ8meuCP3erfCu7pfPvBl6zKinSpT0gpJ/lX4fbM1MJ6Z6Go5sCVGUMbV/9zgMG/e2xTFNHPdBMu6v1JP9339+t17FELGZ0mm73XDor/RrAerxrKlS+Ifx8rCuFvEHXH4qhR6fQAG/8lPVy6sgt56xlDJ1XfAGH5w9Y+XLkkYPHwVWdAJLdD8CkWazz1x26mgIeu9FcCDu/mwsLdk9KYx0cHxzT+uD9OKDtPmZVRpmXoq6JC7A5iBMu1W7efBPAIHS6xjiQv3ZjNJOXUKHbHy4MR+ShIt/pkCa3kpt129wKTF75sQdnbgi3pnD+1zuHl4K/oZJeiX/Q3DnP7hjY35fMvWaPMrqnaGOG4AUeSE4Ew2C9bEEKilaSIpq0cNzRRD/PDG7ATzK0e8S86B1MKbRn1xGg+Mlq3lTul2vRbjTuy0nOm9PSs/ZWO9oiwT5o1Sq0rXodqpnWvKB4/4dHFVFGNb9yN5W/uN677ll28/M5mLkWJqCUt8g2sZLrWwGoV4rdbkUJz8vsYZ7snmbkmHO0Tt8tCMkjdqHuFH7fY0MMQxqnEBlx7So6pGKUxR1143kMvIvEL0Iwx7ROdrIINNRlX6yqAVNpXiWHUyBek7blvEVpsxIs89XTwqnfS3DI3qjNUnKuGOR6/p2y/ppC0A9ojtNvKoaK30ZWPu9mYoCKWg1/n87quJ6BdxbwN7akL9cS/QuUZE713+Ocv1sReLnx/yU8TW+J0cCa6qjO46MktJGhoHbmX/5JyZXHoixdfrRz/+ry+AFw9trd7IftiVW2cu8SuE20T+XwDggbB286rpGafRxIRditru/Fyo9bkKHjHAT8Gp85evQHimJ5QndsLR6Klp9sl1YcRpCMSl+X6L5r0FAC0J1Biozcvi8bzzZ/TWiKKJXffgSEDcroQYfvThb/8NUEsDBBQAAgAIAM1m2EZqfcGNSwAAAGoAAAAbAAAAdW5pdmVyc2FsL3VuaXZlcnNhbC5wbmcueG1ss7GvyM1RKEstKs7Mz7NVMtQzULK34+WyKShKLctMLVeoAIoBBSFASaESyDVCcMszU0oybJXMzZGUZKRmpmeU2CqZmlvABfWBRgIAUEsBAgAAFAACAAgAzWbYRlp/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
  <p:tag name="ISPRING_ULTRA_SCORM_COURSE_ID" val="FFB65A0F-99F2-4AB4-B984-25A3494E0190"/>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Business 05"/>
  <p:tag name="ARTICULATE_SLIDE_COUNT" val="26"/>
  <p:tag name="ISPRING_SCORM_ENDPOINT" val="&lt;endpoint&gt;&lt;enable&gt;0&lt;/enable&gt;&lt;lrs&gt;http://&lt;/lrs&gt;&lt;auth&gt;0&lt;/auth&gt;&lt;login&gt;&lt;/login&gt;&lt;password&gt;&lt;/password&gt;&lt;key&gt;&lt;/key&gt;&lt;name&gt;&lt;/name&gt;&lt;email&gt;&lt;/email&gt;&lt;/endpoint&gt;&#10;"/>
  <p:tag name="ARTICULATE_PROJECT_OPEN" val="0"/>
  <p:tag name="ISPRING_RESOURCE_PATHS_HASH_PRESENTER" val="cb70f085bf509c4f9262f4c046274447532afc8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Tema de Office">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654311" id="{804225AC-87AE-4FC0-846E-7A036BCC8614}" vid="{BE2F1CC7-FEC7-46AF-8032-465AB1C1684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Diapositivas animadas con luces</Template>
  <TotalTime>0</TotalTime>
  <Words>884</Words>
  <Application>Microsoft Office PowerPoint</Application>
  <PresentationFormat>Panorámica</PresentationFormat>
  <Paragraphs>123</Paragraphs>
  <Slides>23</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Calibri</vt:lpstr>
      <vt:lpstr>Calibri Light</vt:lpstr>
      <vt:lpstr>Cantarell</vt:lpstr>
      <vt:lpstr>Glegoo</vt:lpstr>
      <vt:lpstr>Tema de Office</vt:lpstr>
      <vt:lpstr>Noticiero</vt:lpstr>
      <vt:lpstr>Presentación de PowerPoint</vt:lpstr>
      <vt:lpstr>Índice</vt:lpstr>
      <vt:lpstr>Introducción</vt:lpstr>
      <vt:lpstr>Versión anterior ..</vt:lpstr>
      <vt:lpstr>Herramientas utilizadas</vt:lpstr>
      <vt:lpstr>Integración continua</vt:lpstr>
      <vt:lpstr>Presentación de PowerPoint</vt:lpstr>
      <vt:lpstr>Test</vt:lpstr>
      <vt:lpstr>Despliegue PaaS : Heroku</vt:lpstr>
      <vt:lpstr>Pasos para el despliegue</vt:lpstr>
      <vt:lpstr>Configuramos el entorno de pruebas usando contenedores Virtualización ligera : Docker</vt:lpstr>
      <vt:lpstr>Presentación de PowerPoint</vt:lpstr>
      <vt:lpstr>Despliegue y creación de la imagen</vt:lpstr>
      <vt:lpstr>Despliegue en Azure :  Virtualización completa</vt:lpstr>
      <vt:lpstr>Vagrantfile</vt:lpstr>
      <vt:lpstr>Playbook.yml</vt:lpstr>
      <vt:lpstr>Fabfile.py</vt:lpstr>
      <vt:lpstr>Presentación de PowerPoint</vt:lpstr>
      <vt:lpstr>Enlace proyecto:</vt:lpstr>
      <vt:lpstr>Bibliografía</vt:lpstr>
      <vt:lpstr>¿Preguntas?</vt:lpstr>
      <vt:lpstr>Natalia María Mártir Moreno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2019-01-02T17:21:50Z</dcterms:created>
  <dcterms:modified xsi:type="dcterms:W3CDTF">2019-01-04T17:46:04Z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2018-08-10T18:04:48.7892668Z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